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237744" y="1343565"/>
            <a:ext cx="1174089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SI 2020 Education</a:t>
            </a:r>
          </a:p>
          <a:p>
            <a:pPr algn="ctr">
              <a:spcBef>
                <a:spcPts val="600"/>
              </a:spcBef>
            </a:pPr>
            <a:r>
              <a:rPr lang="en-US" sz="2400" dirty="0"/>
              <a:t>Caroline </a:t>
            </a:r>
            <a:r>
              <a:rPr lang="en-US" sz="2400" dirty="0" err="1"/>
              <a:t>Hoxby</a:t>
            </a:r>
            <a:r>
              <a:rPr lang="en-US" sz="2400" dirty="0"/>
              <a:t>, Organizer</a:t>
            </a:r>
          </a:p>
          <a:p>
            <a:pPr algn="ctr">
              <a:spcBef>
                <a:spcPts val="600"/>
              </a:spcBef>
            </a:pPr>
            <a:r>
              <a:rPr lang="en-US" sz="2400" dirty="0"/>
              <a:t>July 22-23, 2020 </a:t>
            </a:r>
          </a:p>
          <a:p>
            <a:pPr algn="ctr">
              <a:spcBef>
                <a:spcPts val="600"/>
              </a:spcBef>
            </a:pPr>
            <a:r>
              <a:rPr lang="en-US" sz="2400" dirty="0"/>
              <a:t>On Zoom.us</a:t>
            </a:r>
          </a:p>
          <a:p>
            <a:pPr algn="ctr">
              <a:spcBef>
                <a:spcPts val="600"/>
              </a:spcBef>
            </a:pPr>
            <a:r>
              <a:rPr lang="en-US" sz="2400" dirty="0"/>
              <a:t>Times in US EDT</a:t>
            </a:r>
          </a:p>
          <a:p>
            <a:pPr algn="ctr"/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537216"/>
              </p:ext>
            </p:extLst>
          </p:nvPr>
        </p:nvGraphicFramePr>
        <p:xfrm>
          <a:off x="3852671" y="4454012"/>
          <a:ext cx="4511040" cy="908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5520">
                  <a:extLst>
                    <a:ext uri="{9D8B030D-6E8A-4147-A177-3AD203B41FA5}">
                      <a16:colId xmlns:a16="http://schemas.microsoft.com/office/drawing/2014/main" val="1341381535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772061476"/>
                    </a:ext>
                  </a:extLst>
                </a:gridCol>
              </a:tblGrid>
              <a:tr h="2410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3267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1:00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4:20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9:00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12:20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  <a:tr h="2410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10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7858" y="1269969"/>
            <a:ext cx="9851923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>
                <a:solidFill>
                  <a:prstClr val="black"/>
                </a:solidFill>
              </a:rPr>
              <a:t>SI 2020 Education</a:t>
            </a:r>
          </a:p>
          <a:p>
            <a:pPr lvl="0" algn="ctr">
              <a:spcBef>
                <a:spcPts val="600"/>
              </a:spcBef>
            </a:pPr>
            <a:r>
              <a:rPr lang="en-US" sz="2400" dirty="0">
                <a:solidFill>
                  <a:prstClr val="black"/>
                </a:solidFill>
              </a:rPr>
              <a:t>Caroline </a:t>
            </a:r>
            <a:r>
              <a:rPr lang="en-US" sz="2400" dirty="0" err="1">
                <a:solidFill>
                  <a:prstClr val="black"/>
                </a:solidFill>
              </a:rPr>
              <a:t>Hoxby</a:t>
            </a:r>
            <a:r>
              <a:rPr lang="en-US" sz="2400" dirty="0">
                <a:solidFill>
                  <a:prstClr val="black"/>
                </a:solidFill>
              </a:rPr>
              <a:t>, Organizer</a:t>
            </a:r>
          </a:p>
          <a:p>
            <a:pPr lvl="0" algn="ctr">
              <a:spcBef>
                <a:spcPts val="600"/>
              </a:spcBef>
            </a:pPr>
            <a:r>
              <a:rPr lang="en-US" sz="2400" dirty="0">
                <a:solidFill>
                  <a:prstClr val="black"/>
                </a:solidFill>
              </a:rPr>
              <a:t>July 22-23, 2020 </a:t>
            </a:r>
          </a:p>
          <a:p>
            <a:pPr lvl="0" algn="ctr">
              <a:spcBef>
                <a:spcPts val="600"/>
              </a:spcBef>
            </a:pPr>
            <a:r>
              <a:rPr lang="en-US" sz="2400" dirty="0">
                <a:solidFill>
                  <a:prstClr val="black"/>
                </a:solidFill>
              </a:rPr>
              <a:t>On Zoom.us</a:t>
            </a:r>
          </a:p>
          <a:p>
            <a:pPr lvl="0" algn="ctr">
              <a:spcBef>
                <a:spcPts val="600"/>
              </a:spcBef>
            </a:pPr>
            <a:r>
              <a:rPr lang="en-US" sz="2400" dirty="0">
                <a:solidFill>
                  <a:prstClr val="black"/>
                </a:solidFill>
              </a:rPr>
              <a:t>Times in US EDT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D3DCC73-8046-4E93-AD69-236A726BBC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498307"/>
              </p:ext>
            </p:extLst>
          </p:nvPr>
        </p:nvGraphicFramePr>
        <p:xfrm>
          <a:off x="3846739" y="4395019"/>
          <a:ext cx="4663080" cy="9438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1540">
                  <a:extLst>
                    <a:ext uri="{9D8B030D-6E8A-4147-A177-3AD203B41FA5}">
                      <a16:colId xmlns:a16="http://schemas.microsoft.com/office/drawing/2014/main" val="4185392066"/>
                    </a:ext>
                  </a:extLst>
                </a:gridCol>
                <a:gridCol w="2331540">
                  <a:extLst>
                    <a:ext uri="{9D8B030D-6E8A-4147-A177-3AD203B41FA5}">
                      <a16:colId xmlns:a16="http://schemas.microsoft.com/office/drawing/2014/main" val="3412042100"/>
                    </a:ext>
                  </a:extLst>
                </a:gridCol>
              </a:tblGrid>
              <a:tr h="25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1448155"/>
                  </a:ext>
                </a:extLst>
              </a:tr>
              <a:tr h="4431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1:00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4:20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9:00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12:20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3019305"/>
                  </a:ext>
                </a:extLst>
              </a:tr>
              <a:tr h="25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546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79</Words>
  <Application>Microsoft Office PowerPoint</Application>
  <PresentationFormat>Widescreen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31</cp:revision>
  <dcterms:created xsi:type="dcterms:W3CDTF">2020-06-01T17:30:45Z</dcterms:created>
  <dcterms:modified xsi:type="dcterms:W3CDTF">2020-07-04T13:49:50Z</dcterms:modified>
</cp:coreProperties>
</file>