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Development of the American Economy</a:t>
            </a:r>
          </a:p>
          <a:p>
            <a:pPr algn="ctr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Kris James Mitchener, John </a:t>
            </a:r>
            <a:r>
              <a:rPr lang="en-US" sz="2400" dirty="0" err="1">
                <a:solidFill>
                  <a:srgbClr val="000000"/>
                </a:solidFill>
              </a:rPr>
              <a:t>Parman</a:t>
            </a:r>
            <a:r>
              <a:rPr lang="en-US" sz="2400" dirty="0">
                <a:solidFill>
                  <a:srgbClr val="000000"/>
                </a:solidFill>
              </a:rPr>
              <a:t>, and Allison </a:t>
            </a:r>
            <a:r>
              <a:rPr lang="en-US" sz="2400" dirty="0" err="1">
                <a:solidFill>
                  <a:srgbClr val="000000"/>
                </a:solidFill>
              </a:rPr>
              <a:t>Shertzer</a:t>
            </a:r>
            <a:r>
              <a:rPr lang="en-US" sz="2400" dirty="0">
                <a:solidFill>
                  <a:srgbClr val="000000"/>
                </a:solidFill>
              </a:rPr>
              <a:t>, Organizers</a:t>
            </a:r>
          </a:p>
          <a:p>
            <a:pPr algn="ctr">
              <a:spcBef>
                <a:spcPts val="600"/>
              </a:spcBef>
            </a:pPr>
            <a:r>
              <a:rPr lang="en-US" sz="2400" b="1" dirty="0">
                <a:solidFill>
                  <a:srgbClr val="000000"/>
                </a:solidFill>
              </a:rPr>
              <a:t>July 6-9, 2020</a:t>
            </a:r>
          </a:p>
          <a:p>
            <a:pPr algn="ctr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on Zoom.us</a:t>
            </a:r>
          </a:p>
          <a:p>
            <a:pPr algn="ctr"/>
            <a:endParaRPr lang="en-US" sz="1200" dirty="0"/>
          </a:p>
          <a:p>
            <a:pPr algn="ctr"/>
            <a:r>
              <a:rPr lang="en-US" sz="1600" dirty="0"/>
              <a:t>Times are Eastern Daylight Time</a:t>
            </a:r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498502"/>
              </p:ext>
            </p:extLst>
          </p:nvPr>
        </p:nvGraphicFramePr>
        <p:xfrm>
          <a:off x="1755057" y="5029200"/>
          <a:ext cx="8819536" cy="1226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4884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2204884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2204884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204884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2868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235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12:00 noon Start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12:00 noon Start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12:00 noon Start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35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2:45-3:15 pm Break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2:45-3:15 pm Break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2:45-3:15 pm Break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2:45-3:15 pm Break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4700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5:15 pm Adjourn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pm Adjourn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pm Adjourn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66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Development of the American Economy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Kris James Mitchener, John </a:t>
            </a:r>
            <a:r>
              <a:rPr lang="en-US" sz="2400" dirty="0" err="1">
                <a:solidFill>
                  <a:srgbClr val="000000"/>
                </a:solidFill>
              </a:rPr>
              <a:t>Parman</a:t>
            </a:r>
            <a:r>
              <a:rPr lang="en-US" sz="2400" dirty="0">
                <a:solidFill>
                  <a:srgbClr val="000000"/>
                </a:solidFill>
              </a:rPr>
              <a:t>, and Allison </a:t>
            </a:r>
            <a:r>
              <a:rPr lang="en-US" sz="2400" dirty="0" err="1">
                <a:solidFill>
                  <a:srgbClr val="000000"/>
                </a:solidFill>
              </a:rPr>
              <a:t>Shertzer</a:t>
            </a:r>
            <a:r>
              <a:rPr lang="en-US" sz="2400" dirty="0">
                <a:solidFill>
                  <a:srgbClr val="000000"/>
                </a:solidFill>
              </a:rPr>
              <a:t>, Organizers</a:t>
            </a:r>
          </a:p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000000"/>
                </a:solidFill>
              </a:rPr>
              <a:t>July 6-9, 2020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on Zoom.us</a:t>
            </a: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r>
              <a:rPr lang="en-US" sz="1600" dirty="0">
                <a:solidFill>
                  <a:prstClr val="black"/>
                </a:solidFill>
              </a:rPr>
              <a:t>Times are Eastern Daylight Time</a:t>
            </a: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093413-EE44-426E-A874-4458723F0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63775"/>
              </p:ext>
            </p:extLst>
          </p:nvPr>
        </p:nvGraphicFramePr>
        <p:xfrm>
          <a:off x="2064773" y="4896464"/>
          <a:ext cx="8170608" cy="1108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652">
                  <a:extLst>
                    <a:ext uri="{9D8B030D-6E8A-4147-A177-3AD203B41FA5}">
                      <a16:colId xmlns:a16="http://schemas.microsoft.com/office/drawing/2014/main" val="4245038561"/>
                    </a:ext>
                  </a:extLst>
                </a:gridCol>
                <a:gridCol w="2042652">
                  <a:extLst>
                    <a:ext uri="{9D8B030D-6E8A-4147-A177-3AD203B41FA5}">
                      <a16:colId xmlns:a16="http://schemas.microsoft.com/office/drawing/2014/main" val="3785413811"/>
                    </a:ext>
                  </a:extLst>
                </a:gridCol>
                <a:gridCol w="2042652">
                  <a:extLst>
                    <a:ext uri="{9D8B030D-6E8A-4147-A177-3AD203B41FA5}">
                      <a16:colId xmlns:a16="http://schemas.microsoft.com/office/drawing/2014/main" val="2454004752"/>
                    </a:ext>
                  </a:extLst>
                </a:gridCol>
                <a:gridCol w="2042652">
                  <a:extLst>
                    <a:ext uri="{9D8B030D-6E8A-4147-A177-3AD203B41FA5}">
                      <a16:colId xmlns:a16="http://schemas.microsoft.com/office/drawing/2014/main" val="1581066934"/>
                    </a:ext>
                  </a:extLst>
                </a:gridCol>
              </a:tblGrid>
              <a:tr h="2551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9808819"/>
                  </a:ext>
                </a:extLst>
              </a:tr>
              <a:tr h="2090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12:00 noon Start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12:00 noon Start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12:00 noon Start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473690"/>
                  </a:ext>
                </a:extLst>
              </a:tr>
              <a:tr h="2090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2:45-3:15 pm Break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2:45-3:15 pm Break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2:45-3:15 pm Break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2:45-3:15 pm Break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574078"/>
                  </a:ext>
                </a:extLst>
              </a:tr>
              <a:tr h="4181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5:15 pm Adjourn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pm Adjourn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pm Adjourn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610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159</Words>
  <Application>Microsoft Office PowerPoint</Application>
  <PresentationFormat>Widescreen</PresentationFormat>
  <Paragraphs>45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33</cp:revision>
  <dcterms:created xsi:type="dcterms:W3CDTF">2020-06-01T17:30:45Z</dcterms:created>
  <dcterms:modified xsi:type="dcterms:W3CDTF">2020-07-04T13:37:40Z</dcterms:modified>
</cp:coreProperties>
</file>