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80" autoAdjust="0"/>
  </p:normalViewPr>
  <p:slideViewPr>
    <p:cSldViewPr snapToGrid="0">
      <p:cViewPr varScale="1">
        <p:scale>
          <a:sx n="65" d="100"/>
          <a:sy n="65" d="100"/>
        </p:scale>
        <p:origin x="102" y="4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237744" y="1257301"/>
            <a:ext cx="1174089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SI 2020 Crime </a:t>
            </a:r>
          </a:p>
          <a:p>
            <a:pPr algn="ctr"/>
            <a:r>
              <a:rPr lang="en-US" sz="2400" dirty="0"/>
              <a:t>Philip J. Cook and Jens Ludwig, Organizers</a:t>
            </a:r>
            <a:br>
              <a:rPr lang="en-US" sz="2400" dirty="0"/>
            </a:br>
            <a:r>
              <a:rPr lang="en-US" sz="2400" dirty="0"/>
              <a:t> </a:t>
            </a:r>
          </a:p>
          <a:p>
            <a:pPr algn="ctr"/>
            <a:r>
              <a:rPr lang="en-US" sz="2400" dirty="0"/>
              <a:t>July 15-17, 2020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On Zoom.us</a:t>
            </a:r>
          </a:p>
          <a:p>
            <a:pPr algn="ctr"/>
            <a:r>
              <a:rPr lang="en-US" sz="2400" dirty="0"/>
              <a:t>Times in US EDT</a:t>
            </a:r>
          </a:p>
          <a:p>
            <a:pPr algn="ctr"/>
            <a:endParaRPr lang="en-US" sz="1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948721"/>
              </p:ext>
            </p:extLst>
          </p:nvPr>
        </p:nvGraphicFramePr>
        <p:xfrm>
          <a:off x="1784554" y="4447310"/>
          <a:ext cx="8760543" cy="13078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0181">
                  <a:extLst>
                    <a:ext uri="{9D8B030D-6E8A-4147-A177-3AD203B41FA5}">
                      <a16:colId xmlns:a16="http://schemas.microsoft.com/office/drawing/2014/main" val="1341381535"/>
                    </a:ext>
                  </a:extLst>
                </a:gridCol>
                <a:gridCol w="2920181">
                  <a:extLst>
                    <a:ext uri="{9D8B030D-6E8A-4147-A177-3AD203B41FA5}">
                      <a16:colId xmlns:a16="http://schemas.microsoft.com/office/drawing/2014/main" val="772061476"/>
                    </a:ext>
                  </a:extLst>
                </a:gridCol>
                <a:gridCol w="2920181">
                  <a:extLst>
                    <a:ext uri="{9D8B030D-6E8A-4147-A177-3AD203B41FA5}">
                      <a16:colId xmlns:a16="http://schemas.microsoft.com/office/drawing/2014/main" val="2013042693"/>
                    </a:ext>
                  </a:extLst>
                </a:gridCol>
              </a:tblGrid>
              <a:tr h="4544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Wednesday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4544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10:30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12:10-12:30 pm Break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1:20 pm 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End Livestream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9:40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12:10-12:30 pm Break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2:10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10:30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12:10-12:30  pm Break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2:10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10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188976" y="1143636"/>
            <a:ext cx="11814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76284" y="1143636"/>
            <a:ext cx="80968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SI 2020 Crime </a:t>
            </a:r>
          </a:p>
          <a:p>
            <a:pPr algn="ctr"/>
            <a:r>
              <a:rPr lang="en-US" sz="2400" dirty="0"/>
              <a:t>Philip J. Cook and Jens Ludwig, Organizers</a:t>
            </a:r>
            <a:br>
              <a:rPr lang="en-US" sz="2400" dirty="0"/>
            </a:br>
            <a:r>
              <a:rPr lang="en-US" sz="2400" dirty="0"/>
              <a:t> </a:t>
            </a:r>
          </a:p>
          <a:p>
            <a:pPr algn="ctr"/>
            <a:r>
              <a:rPr lang="en-US" sz="2400" dirty="0"/>
              <a:t>July 15-17, 2020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On Zoom.us</a:t>
            </a:r>
          </a:p>
          <a:p>
            <a:pPr algn="ctr"/>
            <a:r>
              <a:rPr lang="en-US" sz="2400" dirty="0"/>
              <a:t>Times in US EDT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2842D71-14CE-4C41-8940-1A7CF66746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927105"/>
              </p:ext>
            </p:extLst>
          </p:nvPr>
        </p:nvGraphicFramePr>
        <p:xfrm>
          <a:off x="2403989" y="4468762"/>
          <a:ext cx="7418436" cy="13568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2812">
                  <a:extLst>
                    <a:ext uri="{9D8B030D-6E8A-4147-A177-3AD203B41FA5}">
                      <a16:colId xmlns:a16="http://schemas.microsoft.com/office/drawing/2014/main" val="3726683330"/>
                    </a:ext>
                  </a:extLst>
                </a:gridCol>
                <a:gridCol w="2472812">
                  <a:extLst>
                    <a:ext uri="{9D8B030D-6E8A-4147-A177-3AD203B41FA5}">
                      <a16:colId xmlns:a16="http://schemas.microsoft.com/office/drawing/2014/main" val="368060819"/>
                    </a:ext>
                  </a:extLst>
                </a:gridCol>
                <a:gridCol w="2472812">
                  <a:extLst>
                    <a:ext uri="{9D8B030D-6E8A-4147-A177-3AD203B41FA5}">
                      <a16:colId xmlns:a16="http://schemas.microsoft.com/office/drawing/2014/main" val="1221882785"/>
                    </a:ext>
                  </a:extLst>
                </a:gridCol>
              </a:tblGrid>
              <a:tr h="4022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Wednesday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583301"/>
                  </a:ext>
                </a:extLst>
              </a:tr>
              <a:tr h="9545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10:30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12:10-12:30 pm Break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1:20 pm End Livestream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9:40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12:10-12:30 pm Break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2:10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10:30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12:10-12:30  pm Break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2:10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8812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131</Words>
  <Application>Microsoft Office PowerPoint</Application>
  <PresentationFormat>Widescreen</PresentationFormat>
  <Paragraphs>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29</cp:revision>
  <dcterms:created xsi:type="dcterms:W3CDTF">2020-06-01T17:30:45Z</dcterms:created>
  <dcterms:modified xsi:type="dcterms:W3CDTF">2020-07-14T16:03:49Z</dcterms:modified>
</cp:coreProperties>
</file>