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33982" autoAdjust="0"/>
  </p:normalViewPr>
  <p:slideViewPr>
    <p:cSldViewPr snapToGrid="0">
      <p:cViewPr varScale="1">
        <p:scale>
          <a:sx n="65" d="100"/>
          <a:sy n="65" d="100"/>
        </p:scale>
        <p:origin x="102" y="5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94563" y="1188289"/>
            <a:ext cx="11740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Children</a:t>
            </a:r>
          </a:p>
          <a:p>
            <a:pPr algn="ctr"/>
            <a:r>
              <a:rPr lang="en-US" sz="2400" dirty="0"/>
              <a:t>Janet Currie and Anna </a:t>
            </a:r>
            <a:r>
              <a:rPr lang="en-US" sz="2400" dirty="0" err="1"/>
              <a:t>Aizer</a:t>
            </a:r>
            <a:r>
              <a:rPr lang="en-US" sz="2400" dirty="0"/>
              <a:t>, Organizers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July 23-25, 2020 </a:t>
            </a:r>
          </a:p>
          <a:p>
            <a:pPr algn="ctr"/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82023"/>
              </p:ext>
            </p:extLst>
          </p:nvPr>
        </p:nvGraphicFramePr>
        <p:xfrm>
          <a:off x="2462982" y="4447310"/>
          <a:ext cx="7344696" cy="1307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32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472687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423777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1:20 -1:45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3:05-3:30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1:20 -1:45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3:05-3:30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12:35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2:05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79614" y="1208314"/>
            <a:ext cx="119198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Children</a:t>
            </a:r>
          </a:p>
          <a:p>
            <a:pPr algn="ctr"/>
            <a:r>
              <a:rPr lang="en-US" sz="2400" dirty="0"/>
              <a:t>Janet Currie and Anna </a:t>
            </a:r>
            <a:r>
              <a:rPr lang="en-US" sz="2400" dirty="0" err="1"/>
              <a:t>Aizer</a:t>
            </a:r>
            <a:r>
              <a:rPr lang="en-US" sz="2400" dirty="0"/>
              <a:t>, Organizers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July 23-25, 2020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br>
              <a:rPr lang="en-US" sz="2400" dirty="0"/>
            </a:b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E3AB62-8A11-4180-8F6A-9753E2B93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890801"/>
              </p:ext>
            </p:extLst>
          </p:nvPr>
        </p:nvGraphicFramePr>
        <p:xfrm>
          <a:off x="2979174" y="4412175"/>
          <a:ext cx="6784258" cy="1619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420">
                  <a:extLst>
                    <a:ext uri="{9D8B030D-6E8A-4147-A177-3AD203B41FA5}">
                      <a16:colId xmlns:a16="http://schemas.microsoft.com/office/drawing/2014/main" val="867831477"/>
                    </a:ext>
                  </a:extLst>
                </a:gridCol>
                <a:gridCol w="2284008">
                  <a:extLst>
                    <a:ext uri="{9D8B030D-6E8A-4147-A177-3AD203B41FA5}">
                      <a16:colId xmlns:a16="http://schemas.microsoft.com/office/drawing/2014/main" val="1127241143"/>
                    </a:ext>
                  </a:extLst>
                </a:gridCol>
                <a:gridCol w="2238830">
                  <a:extLst>
                    <a:ext uri="{9D8B030D-6E8A-4147-A177-3AD203B41FA5}">
                      <a16:colId xmlns:a16="http://schemas.microsoft.com/office/drawing/2014/main" val="1950357315"/>
                    </a:ext>
                  </a:extLst>
                </a:gridCol>
              </a:tblGrid>
              <a:tr h="5628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3915"/>
                  </a:ext>
                </a:extLst>
              </a:tr>
              <a:tr h="1057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1:20 -1:45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3:05-3:30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1:20 -1:45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3:05-3:30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12:35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2:05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887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141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2020-07-04T13:22:25Z</dcterms:modified>
</cp:coreProperties>
</file>