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25552" y="1257300"/>
            <a:ext cx="11740895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Corporate Finance</a:t>
            </a:r>
          </a:p>
          <a:p>
            <a:pPr algn="ctr">
              <a:spcAft>
                <a:spcPts val="600"/>
              </a:spcAft>
            </a:pPr>
            <a:r>
              <a:rPr lang="en-US" sz="2400" dirty="0"/>
              <a:t>Antoinette </a:t>
            </a:r>
            <a:r>
              <a:rPr lang="en-US" sz="2400" dirty="0" err="1"/>
              <a:t>Schoar</a:t>
            </a:r>
            <a:r>
              <a:rPr lang="en-US" sz="2400" dirty="0"/>
              <a:t> and Amir Sufi, Organizers</a:t>
            </a:r>
            <a:br>
              <a:rPr lang="en-US" sz="2400" dirty="0"/>
            </a:br>
            <a:r>
              <a:rPr lang="en-US" sz="2400" dirty="0"/>
              <a:t>July 6-15, 2020 </a:t>
            </a:r>
          </a:p>
          <a:p>
            <a:pPr algn="ctr">
              <a:spcAft>
                <a:spcPts val="600"/>
              </a:spcAft>
            </a:pPr>
            <a:r>
              <a:rPr lang="en-US" sz="2400" dirty="0"/>
              <a:t>Meeting on July 6, 7, 14 and 15 only</a:t>
            </a:r>
          </a:p>
          <a:p>
            <a:pPr algn="ctr">
              <a:spcAft>
                <a:spcPts val="600"/>
              </a:spcAft>
            </a:pPr>
            <a:r>
              <a:rPr lang="en-US" sz="2400" dirty="0"/>
              <a:t>On Zoom.us</a:t>
            </a:r>
          </a:p>
          <a:p>
            <a:pPr algn="ctr">
              <a:spcAft>
                <a:spcPts val="600"/>
              </a:spcAft>
            </a:pPr>
            <a:r>
              <a:rPr lang="en-US" sz="2400" dirty="0"/>
              <a:t>Times in US EDT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02392C-1786-4B61-A396-1D1734E7D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012917"/>
              </p:ext>
            </p:extLst>
          </p:nvPr>
        </p:nvGraphicFramePr>
        <p:xfrm>
          <a:off x="1710813" y="4343401"/>
          <a:ext cx="8804788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385">
                  <a:extLst>
                    <a:ext uri="{9D8B030D-6E8A-4147-A177-3AD203B41FA5}">
                      <a16:colId xmlns:a16="http://schemas.microsoft.com/office/drawing/2014/main" val="1551124701"/>
                    </a:ext>
                  </a:extLst>
                </a:gridCol>
                <a:gridCol w="2214801">
                  <a:extLst>
                    <a:ext uri="{9D8B030D-6E8A-4147-A177-3AD203B41FA5}">
                      <a16:colId xmlns:a16="http://schemas.microsoft.com/office/drawing/2014/main" val="217627534"/>
                    </a:ext>
                  </a:extLst>
                </a:gridCol>
                <a:gridCol w="2214801">
                  <a:extLst>
                    <a:ext uri="{9D8B030D-6E8A-4147-A177-3AD203B41FA5}">
                      <a16:colId xmlns:a16="http://schemas.microsoft.com/office/drawing/2014/main" val="2228274681"/>
                    </a:ext>
                  </a:extLst>
                </a:gridCol>
                <a:gridCol w="2214801">
                  <a:extLst>
                    <a:ext uri="{9D8B030D-6E8A-4147-A177-3AD203B41FA5}">
                      <a16:colId xmlns:a16="http://schemas.microsoft.com/office/drawing/2014/main" val="2190938342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 7/6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 7/7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 7/14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 7/15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91772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30995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1:40-2:00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1:40-2:00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1:40-2:00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1:40-2:00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226922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3:45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3:45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3:45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3:45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8335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982A0C-3FCE-435F-ABD7-13E888ECAB34}"/>
              </a:ext>
            </a:extLst>
          </p:cNvPr>
          <p:cNvSpPr txBox="1"/>
          <p:nvPr/>
        </p:nvSpPr>
        <p:spPr>
          <a:xfrm>
            <a:off x="225552" y="1257300"/>
            <a:ext cx="11740895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Corporate Finance</a:t>
            </a:r>
          </a:p>
          <a:p>
            <a:pPr algn="ctr">
              <a:spcAft>
                <a:spcPts val="600"/>
              </a:spcAft>
            </a:pPr>
            <a:r>
              <a:rPr lang="en-US" sz="2400" dirty="0"/>
              <a:t>Antoinette </a:t>
            </a:r>
            <a:r>
              <a:rPr lang="en-US" sz="2400" dirty="0" err="1"/>
              <a:t>Schoar</a:t>
            </a:r>
            <a:r>
              <a:rPr lang="en-US" sz="2400" dirty="0"/>
              <a:t> and Amir Sufi, Organizers</a:t>
            </a:r>
            <a:br>
              <a:rPr lang="en-US" sz="2400" dirty="0"/>
            </a:br>
            <a:r>
              <a:rPr lang="en-US" sz="2400" dirty="0"/>
              <a:t>July 6-15, 2020 </a:t>
            </a:r>
          </a:p>
          <a:p>
            <a:pPr algn="ctr">
              <a:spcAft>
                <a:spcPts val="600"/>
              </a:spcAft>
            </a:pPr>
            <a:r>
              <a:rPr lang="en-US" sz="2400" dirty="0"/>
              <a:t>Meeting on July 6, 7, 14 and 15 only</a:t>
            </a:r>
          </a:p>
          <a:p>
            <a:pPr algn="ctr">
              <a:spcAft>
                <a:spcPts val="600"/>
              </a:spcAft>
            </a:pPr>
            <a:r>
              <a:rPr lang="en-US" sz="2400" dirty="0"/>
              <a:t>On Zoom.us</a:t>
            </a:r>
          </a:p>
          <a:p>
            <a:pPr algn="ctr">
              <a:spcAft>
                <a:spcPts val="600"/>
              </a:spcAft>
            </a:pPr>
            <a:r>
              <a:rPr lang="en-US" sz="2400" dirty="0"/>
              <a:t>Times in US EDT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35522B0-95C5-41A2-A1D9-B8D121CD1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723228"/>
              </p:ext>
            </p:extLst>
          </p:nvPr>
        </p:nvGraphicFramePr>
        <p:xfrm>
          <a:off x="1460091" y="4439265"/>
          <a:ext cx="9453717" cy="1401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9609">
                  <a:extLst>
                    <a:ext uri="{9D8B030D-6E8A-4147-A177-3AD203B41FA5}">
                      <a16:colId xmlns:a16="http://schemas.microsoft.com/office/drawing/2014/main" val="1359892872"/>
                    </a:ext>
                  </a:extLst>
                </a:gridCol>
                <a:gridCol w="2378036">
                  <a:extLst>
                    <a:ext uri="{9D8B030D-6E8A-4147-A177-3AD203B41FA5}">
                      <a16:colId xmlns:a16="http://schemas.microsoft.com/office/drawing/2014/main" val="430172372"/>
                    </a:ext>
                  </a:extLst>
                </a:gridCol>
                <a:gridCol w="2378036">
                  <a:extLst>
                    <a:ext uri="{9D8B030D-6E8A-4147-A177-3AD203B41FA5}">
                      <a16:colId xmlns:a16="http://schemas.microsoft.com/office/drawing/2014/main" val="2643018161"/>
                    </a:ext>
                  </a:extLst>
                </a:gridCol>
                <a:gridCol w="2378036">
                  <a:extLst>
                    <a:ext uri="{9D8B030D-6E8A-4147-A177-3AD203B41FA5}">
                      <a16:colId xmlns:a16="http://schemas.microsoft.com/office/drawing/2014/main" val="4165043779"/>
                    </a:ext>
                  </a:extLst>
                </a:gridCol>
              </a:tblGrid>
              <a:tr h="3502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 7/6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 7/7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 7/14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 7/15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542080"/>
                  </a:ext>
                </a:extLst>
              </a:tr>
              <a:tr h="3502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12:00 noon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680134"/>
                  </a:ext>
                </a:extLst>
              </a:tr>
              <a:tr h="3502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1:40-2:00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1:40-2:00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1:40-2:00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1:40-2:00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9464379"/>
                  </a:ext>
                </a:extLst>
              </a:tr>
              <a:tr h="3502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3:45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3:45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3:45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3:45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80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175</Words>
  <Application>Microsoft Office PowerPoint</Application>
  <PresentationFormat>Widescreen</PresentationFormat>
  <Paragraphs>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32</cp:revision>
  <dcterms:created xsi:type="dcterms:W3CDTF">2020-06-01T17:30:45Z</dcterms:created>
  <dcterms:modified xsi:type="dcterms:W3CDTF">2020-07-04T13:17:58Z</dcterms:modified>
</cp:coreProperties>
</file>