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72" d="100"/>
          <a:sy n="72" d="100"/>
        </p:scale>
        <p:origin x="66" y="2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119620" y="1244362"/>
            <a:ext cx="1176757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SI 2020 Asset Pricing</a:t>
            </a:r>
          </a:p>
          <a:p>
            <a:pPr algn="ctr"/>
            <a:r>
              <a:rPr lang="en-US" sz="2400" dirty="0"/>
              <a:t> </a:t>
            </a:r>
          </a:p>
          <a:p>
            <a:pPr algn="ctr"/>
            <a:r>
              <a:rPr lang="en-US" sz="2400" dirty="0"/>
              <a:t>Ralph S. J. </a:t>
            </a:r>
            <a:r>
              <a:rPr lang="en-US" sz="2400" dirty="0" err="1"/>
              <a:t>Koijen</a:t>
            </a:r>
            <a:r>
              <a:rPr lang="en-US" sz="2400" dirty="0"/>
              <a:t> and Sydney C. </a:t>
            </a:r>
            <a:r>
              <a:rPr lang="en-US" sz="2400" dirty="0" err="1"/>
              <a:t>Ludvigson</a:t>
            </a:r>
            <a:r>
              <a:rPr lang="en-US" sz="2400" dirty="0"/>
              <a:t>, Organizers </a:t>
            </a:r>
          </a:p>
          <a:p>
            <a:pPr algn="ctr"/>
            <a:r>
              <a:rPr lang="en-US" sz="2400" dirty="0"/>
              <a:t>July 9-10, 2020 </a:t>
            </a:r>
          </a:p>
          <a:p>
            <a:pPr algn="ctr"/>
            <a:br>
              <a:rPr lang="en-US" sz="2400" dirty="0"/>
            </a:br>
            <a:r>
              <a:rPr lang="en-US" sz="2400" dirty="0"/>
              <a:t>on Zoom.us</a:t>
            </a:r>
          </a:p>
          <a:p>
            <a:pPr algn="ctr"/>
            <a:r>
              <a:rPr lang="en-US" sz="2400" dirty="0"/>
              <a:t>Times in US EDT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382334"/>
              </p:ext>
            </p:extLst>
          </p:nvPr>
        </p:nvGraphicFramePr>
        <p:xfrm>
          <a:off x="3525079" y="4937760"/>
          <a:ext cx="4640226" cy="85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9430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  <a:gridCol w="2490796">
                  <a:extLst>
                    <a:ext uri="{9D8B030D-6E8A-4147-A177-3AD203B41FA5}">
                      <a16:colId xmlns:a16="http://schemas.microsoft.com/office/drawing/2014/main" val="2013042693"/>
                    </a:ext>
                  </a:extLst>
                </a:gridCol>
              </a:tblGrid>
              <a:tr h="1888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5665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11:30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2:25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4:55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1020417" y="1170432"/>
            <a:ext cx="979335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SI 2020 Asset Pricing</a:t>
            </a:r>
          </a:p>
          <a:p>
            <a:pPr algn="ctr"/>
            <a:r>
              <a:rPr lang="en-US" sz="2400" dirty="0"/>
              <a:t> </a:t>
            </a:r>
          </a:p>
          <a:p>
            <a:pPr algn="ctr"/>
            <a:r>
              <a:rPr lang="en-US" sz="2400" dirty="0"/>
              <a:t>Ralph S. J. </a:t>
            </a:r>
            <a:r>
              <a:rPr lang="en-US" sz="2400" dirty="0" err="1"/>
              <a:t>Koijen</a:t>
            </a:r>
            <a:r>
              <a:rPr lang="en-US" sz="2400" dirty="0"/>
              <a:t> and Sydney C. </a:t>
            </a:r>
            <a:r>
              <a:rPr lang="en-US" sz="2400" dirty="0" err="1"/>
              <a:t>Ludvigson</a:t>
            </a:r>
            <a:r>
              <a:rPr lang="en-US" sz="2400" dirty="0"/>
              <a:t>, Organizers </a:t>
            </a:r>
          </a:p>
          <a:p>
            <a:pPr algn="ctr"/>
            <a:r>
              <a:rPr lang="en-US" sz="2400" dirty="0"/>
              <a:t>July 9-10, 2020 </a:t>
            </a:r>
          </a:p>
          <a:p>
            <a:pPr algn="ctr"/>
            <a:br>
              <a:rPr lang="en-US" sz="2400" dirty="0"/>
            </a:br>
            <a:r>
              <a:rPr lang="en-US" sz="2400" dirty="0"/>
              <a:t>on Zoom.us</a:t>
            </a:r>
          </a:p>
          <a:p>
            <a:pPr algn="ctr"/>
            <a:r>
              <a:rPr lang="en-US" sz="2400" dirty="0"/>
              <a:t>Times in US EDT</a:t>
            </a: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092884"/>
              </p:ext>
            </p:extLst>
          </p:nvPr>
        </p:nvGraphicFramePr>
        <p:xfrm>
          <a:off x="3922643" y="5234608"/>
          <a:ext cx="4510080" cy="956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101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  <a:gridCol w="2376979">
                  <a:extLst>
                    <a:ext uri="{9D8B030D-6E8A-4147-A177-3AD203B41FA5}">
                      <a16:colId xmlns:a16="http://schemas.microsoft.com/office/drawing/2014/main" val="2013042693"/>
                    </a:ext>
                  </a:extLst>
                </a:gridCol>
              </a:tblGrid>
              <a:tr h="3160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5718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11:30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2:25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4:55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95</Words>
  <Application>Microsoft Office PowerPoint</Application>
  <PresentationFormat>Widescreen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30</cp:revision>
  <dcterms:created xsi:type="dcterms:W3CDTF">2020-06-01T17:30:45Z</dcterms:created>
  <dcterms:modified xsi:type="dcterms:W3CDTF">2020-06-30T17:58:29Z</dcterms:modified>
</cp:coreProperties>
</file>