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69" d="100"/>
          <a:sy n="69" d="100"/>
        </p:scale>
        <p:origin x="18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2902998" y="1376039"/>
            <a:ext cx="689795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SI 2020 Aging</a:t>
            </a:r>
          </a:p>
          <a:p>
            <a:pPr algn="ctr"/>
            <a:r>
              <a:rPr lang="en-US" sz="2400" dirty="0"/>
              <a:t>David M. Cutler and Jonathan S. Skinner, Organizers	 </a:t>
            </a:r>
          </a:p>
          <a:p>
            <a:pPr algn="ctr"/>
            <a:r>
              <a:rPr lang="en-US" sz="2400" dirty="0"/>
              <a:t>		     July 16-17, 2020					</a:t>
            </a:r>
          </a:p>
          <a:p>
            <a:pPr algn="ctr"/>
            <a:r>
              <a:rPr lang="en-US" sz="2400" dirty="0"/>
              <a:t>Supported by the National Institute on Aging</a:t>
            </a:r>
            <a:br>
              <a:rPr lang="en-US" sz="2400" dirty="0"/>
            </a:br>
            <a:r>
              <a:rPr lang="en-US" sz="2400" dirty="0"/>
              <a:t> On Zoom.us	</a:t>
            </a:r>
            <a:br>
              <a:rPr lang="en-US" sz="2400" dirty="0"/>
            </a:br>
            <a:r>
              <a:rPr lang="en-US" sz="2400" dirty="0"/>
              <a:t>Times in US EDT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096073"/>
              </p:ext>
            </p:extLst>
          </p:nvPr>
        </p:nvGraphicFramePr>
        <p:xfrm>
          <a:off x="4246217" y="4518735"/>
          <a:ext cx="4511040" cy="1275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5520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2013042693"/>
                    </a:ext>
                  </a:extLst>
                </a:gridCol>
              </a:tblGrid>
              <a:tr h="3318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6175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10:15 am Start</a:t>
                      </a:r>
                      <a:b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12:00-1:15 pm Break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2:45 pm Adjourn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10:15 am Start</a:t>
                      </a:r>
                      <a:b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11:45 am-1:00 pm Break</a:t>
                      </a:r>
                      <a:b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2:45 pm Adjourn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212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13992" y="1063690"/>
            <a:ext cx="77444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SI 2020 Aging</a:t>
            </a:r>
          </a:p>
          <a:p>
            <a:pPr algn="ctr"/>
            <a:r>
              <a:rPr lang="en-US" sz="2400" dirty="0"/>
              <a:t>David M. Cutler and Jonathan S. Skinner, Organizers	 </a:t>
            </a:r>
          </a:p>
          <a:p>
            <a:pPr algn="ctr"/>
            <a:r>
              <a:rPr lang="en-US" sz="2400" dirty="0"/>
              <a:t>		            July 16-17, 2020					</a:t>
            </a:r>
          </a:p>
          <a:p>
            <a:pPr algn="ctr"/>
            <a:r>
              <a:rPr lang="en-US" sz="2400" dirty="0"/>
              <a:t>Supported by the National Institute on Aging</a:t>
            </a:r>
            <a:br>
              <a:rPr lang="en-US" sz="2400" dirty="0"/>
            </a:br>
            <a:r>
              <a:rPr lang="en-US" sz="2400" dirty="0"/>
              <a:t> On Zoom.us	</a:t>
            </a:r>
            <a:br>
              <a:rPr lang="en-US" sz="2400" dirty="0"/>
            </a:br>
            <a:r>
              <a:rPr lang="en-US" sz="2400" dirty="0"/>
              <a:t>Times in US EDT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CF25B2C-FC11-4993-8FD0-EDF3FCCE8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968668"/>
              </p:ext>
            </p:extLst>
          </p:nvPr>
        </p:nvGraphicFramePr>
        <p:xfrm>
          <a:off x="3846739" y="3848088"/>
          <a:ext cx="5390568" cy="1415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5284">
                  <a:extLst>
                    <a:ext uri="{9D8B030D-6E8A-4147-A177-3AD203B41FA5}">
                      <a16:colId xmlns:a16="http://schemas.microsoft.com/office/drawing/2014/main" val="4004587212"/>
                    </a:ext>
                  </a:extLst>
                </a:gridCol>
                <a:gridCol w="2695284">
                  <a:extLst>
                    <a:ext uri="{9D8B030D-6E8A-4147-A177-3AD203B41FA5}">
                      <a16:colId xmlns:a16="http://schemas.microsoft.com/office/drawing/2014/main" val="1455440550"/>
                    </a:ext>
                  </a:extLst>
                </a:gridCol>
              </a:tblGrid>
              <a:tr h="6624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2759862"/>
                  </a:ext>
                </a:extLst>
              </a:tr>
              <a:tr h="7533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10:15 am Start</a:t>
                      </a:r>
                      <a:b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12:00-1:15 pm Break</a:t>
                      </a:r>
                      <a:b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2:45 pm Adjourn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10:15 am Start</a:t>
                      </a:r>
                      <a:b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11:45 am-1:00 pm Break</a:t>
                      </a:r>
                      <a:b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2:45 pm Adjourn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3915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144</Words>
  <Application>Microsoft Office PowerPoint</Application>
  <PresentationFormat>Widescreen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33</cp:revision>
  <dcterms:created xsi:type="dcterms:W3CDTF">2020-06-01T17:30:45Z</dcterms:created>
  <dcterms:modified xsi:type="dcterms:W3CDTF">2020-06-17T19:48:07Z</dcterms:modified>
</cp:coreProperties>
</file>