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6" y="1409701"/>
            <a:ext cx="1125212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>
              <a:solidFill>
                <a:srgbClr val="200020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000" dirty="0">
                <a:solidFill>
                  <a:srgbClr val="200020"/>
                </a:solidFill>
                <a:latin typeface="Georgia" panose="02040502050405020303" pitchFamily="18" charset="0"/>
              </a:rPr>
              <a:t>Employer Challenges in Financing and Managing Pension Plans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Robert L. Clark and James M. Poterba, Organizers</a:t>
            </a:r>
          </a:p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September 17-18, 2020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Alfred P. Sloan Foundation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00473"/>
              </p:ext>
            </p:extLst>
          </p:nvPr>
        </p:nvGraphicFramePr>
        <p:xfrm>
          <a:off x="4277032" y="5176058"/>
          <a:ext cx="3878826" cy="1311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604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1993222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2443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8476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29</cp:revision>
  <dcterms:created xsi:type="dcterms:W3CDTF">2020-06-01T17:30:45Z</dcterms:created>
  <dcterms:modified xsi:type="dcterms:W3CDTF">2020-09-17T13:44:05Z</dcterms:modified>
</cp:coreProperties>
</file>