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80" autoAdjust="0"/>
  </p:normalViewPr>
  <p:slideViewPr>
    <p:cSldViewPr snapToGrid="0">
      <p:cViewPr varScale="1">
        <p:scale>
          <a:sx n="69" d="100"/>
          <a:sy n="69" d="100"/>
        </p:scale>
        <p:origin x="18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451105" y="1359588"/>
            <a:ext cx="1174089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200020"/>
                </a:solidFill>
                <a:latin typeface="Georgia" panose="02040502050405020303" pitchFamily="18" charset="0"/>
              </a:rPr>
              <a:t>International Seminar on Macroeconomics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Jeffrey A. Frankel and Hélène Rey, Organizers</a:t>
            </a:r>
          </a:p>
          <a:p>
            <a:pPr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June 18-19, 2020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Times in US EDT</a:t>
            </a:r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988787"/>
              </p:ext>
            </p:extLst>
          </p:nvPr>
        </p:nvGraphicFramePr>
        <p:xfrm>
          <a:off x="3006436" y="4447310"/>
          <a:ext cx="5597238" cy="9088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8619">
                  <a:extLst>
                    <a:ext uri="{9D8B030D-6E8A-4147-A177-3AD203B41FA5}">
                      <a16:colId xmlns:a16="http://schemas.microsoft.com/office/drawing/2014/main" val="772061476"/>
                    </a:ext>
                  </a:extLst>
                </a:gridCol>
                <a:gridCol w="2798619">
                  <a:extLst>
                    <a:ext uri="{9D8B030D-6E8A-4147-A177-3AD203B41FA5}">
                      <a16:colId xmlns:a16="http://schemas.microsoft.com/office/drawing/2014/main" val="2013042693"/>
                    </a:ext>
                  </a:extLst>
                </a:gridCol>
              </a:tblGrid>
              <a:tr h="4544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4544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9:00 am -  1:30 pm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9:00 am -  1:30 pm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CE919D-8C95-4B50-B92E-58CAF4926BD7}"/>
              </a:ext>
            </a:extLst>
          </p:cNvPr>
          <p:cNvSpPr/>
          <p:nvPr/>
        </p:nvSpPr>
        <p:spPr>
          <a:xfrm>
            <a:off x="201168" y="1170432"/>
            <a:ext cx="1181404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200020"/>
                </a:solidFill>
                <a:latin typeface="Georgia" panose="02040502050405020303" pitchFamily="18" charset="0"/>
              </a:rPr>
              <a:t>International Seminar on Macroeconomics</a:t>
            </a:r>
          </a:p>
          <a:p>
            <a:pPr algn="ctr"/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Jeffrey A. Frankel and Hélène Rey, Organizers</a:t>
            </a:r>
          </a:p>
          <a:p>
            <a:pPr algn="ctr"/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June 18-19, 2020</a:t>
            </a:r>
          </a:p>
          <a:p>
            <a:pPr algn="ctr"/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Times in US EDT</a:t>
            </a: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86AE644-75DD-46BD-B18D-3425081825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43163"/>
              </p:ext>
            </p:extLst>
          </p:nvPr>
        </p:nvGraphicFramePr>
        <p:xfrm>
          <a:off x="2618509" y="4807527"/>
          <a:ext cx="6816436" cy="997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08218">
                  <a:extLst>
                    <a:ext uri="{9D8B030D-6E8A-4147-A177-3AD203B41FA5}">
                      <a16:colId xmlns:a16="http://schemas.microsoft.com/office/drawing/2014/main" val="3835098963"/>
                    </a:ext>
                  </a:extLst>
                </a:gridCol>
                <a:gridCol w="3408218">
                  <a:extLst>
                    <a:ext uri="{9D8B030D-6E8A-4147-A177-3AD203B41FA5}">
                      <a16:colId xmlns:a16="http://schemas.microsoft.com/office/drawing/2014/main" val="1333100187"/>
                    </a:ext>
                  </a:extLst>
                </a:gridCol>
              </a:tblGrid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3995855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9:00 am -  1:30 pm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9:00 am -  1:30 pm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5752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81</Words>
  <Application>Microsoft Office PowerPoint</Application>
  <PresentationFormat>Widescreen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</vt:lpstr>
      <vt:lpstr>Calibri Light</vt:lpstr>
      <vt:lpstr>Georgia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25</cp:revision>
  <dcterms:created xsi:type="dcterms:W3CDTF">2020-06-01T17:30:45Z</dcterms:created>
  <dcterms:modified xsi:type="dcterms:W3CDTF">2020-06-18T12:18:29Z</dcterms:modified>
</cp:coreProperties>
</file>