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80" autoAdjust="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2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2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2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2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2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2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2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2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2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2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2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25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xmlns="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32B0F21-A575-49D3-BBD1-88F12D2677FB}"/>
              </a:ext>
            </a:extLst>
          </p:cNvPr>
          <p:cNvSpPr txBox="1"/>
          <p:nvPr/>
        </p:nvSpPr>
        <p:spPr>
          <a:xfrm>
            <a:off x="451106" y="1463567"/>
            <a:ext cx="11194048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Health </a:t>
            </a:r>
            <a:r>
              <a:rPr lang="en-US" sz="2800" b="1" dirty="0"/>
              <a:t>Care Program </a:t>
            </a:r>
            <a:r>
              <a:rPr lang="en-US" sz="2800" b="1" dirty="0" smtClean="0"/>
              <a:t>Meeting</a:t>
            </a:r>
          </a:p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Amy Finkelstein, Michael </a:t>
            </a:r>
            <a:r>
              <a:rPr lang="en-US" dirty="0" err="1"/>
              <a:t>Geruso</a:t>
            </a:r>
            <a:r>
              <a:rPr lang="en-US" dirty="0"/>
              <a:t>, Kate Ho and Heidi </a:t>
            </a:r>
            <a:r>
              <a:rPr lang="en-US" dirty="0" smtClean="0"/>
              <a:t>Williams - Organizers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December 3 and 4, </a:t>
            </a:r>
            <a:r>
              <a:rPr lang="en-US" dirty="0"/>
              <a:t>2020</a:t>
            </a:r>
          </a:p>
          <a:p>
            <a:pPr algn="ctr"/>
            <a:endParaRPr lang="en-US" dirty="0"/>
          </a:p>
          <a:p>
            <a:pPr algn="ctr">
              <a:spcAft>
                <a:spcPts val="600"/>
              </a:spcAft>
            </a:pPr>
            <a:r>
              <a:rPr lang="en-US" dirty="0" smtClean="0"/>
              <a:t>On </a:t>
            </a:r>
            <a:r>
              <a:rPr lang="en-US" dirty="0"/>
              <a:t>Zoom.us</a:t>
            </a:r>
          </a:p>
          <a:p>
            <a:pPr algn="ctr">
              <a:spcAft>
                <a:spcPts val="600"/>
              </a:spcAft>
            </a:pPr>
            <a:r>
              <a:rPr lang="en-US" dirty="0"/>
              <a:t>Times in US EST</a:t>
            </a:r>
            <a:endParaRPr lang="en-US" sz="12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043198"/>
              </p:ext>
            </p:extLst>
          </p:nvPr>
        </p:nvGraphicFramePr>
        <p:xfrm>
          <a:off x="4084319" y="4354286"/>
          <a:ext cx="4104942" cy="16548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2471">
                  <a:extLst>
                    <a:ext uri="{9D8B030D-6E8A-4147-A177-3AD203B41FA5}">
                      <a16:colId xmlns:a16="http://schemas.microsoft.com/office/drawing/2014/main" xmlns="" val="1341381535"/>
                    </a:ext>
                  </a:extLst>
                </a:gridCol>
                <a:gridCol w="2052471">
                  <a:extLst>
                    <a:ext uri="{9D8B030D-6E8A-4147-A177-3AD203B41FA5}">
                      <a16:colId xmlns:a16="http://schemas.microsoft.com/office/drawing/2014/main" xmlns="" val="772061476"/>
                    </a:ext>
                  </a:extLst>
                </a:gridCol>
              </a:tblGrid>
              <a:tr h="2671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Thursday, December</a:t>
                      </a:r>
                      <a:r>
                        <a:rPr lang="en-US" sz="1400" baseline="0" dirty="0" smtClean="0">
                          <a:effectLst/>
                        </a:rPr>
                        <a:t> 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Friday, </a:t>
                      </a:r>
                      <a:r>
                        <a:rPr lang="en-US" sz="1400" dirty="0" smtClean="0">
                          <a:effectLst/>
                        </a:rPr>
                        <a:t>December</a:t>
                      </a:r>
                      <a:r>
                        <a:rPr lang="en-US" sz="1400" baseline="0" dirty="0" smtClean="0">
                          <a:effectLst/>
                        </a:rPr>
                        <a:t> 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63736002"/>
                  </a:ext>
                </a:extLst>
              </a:tr>
              <a:tr h="8270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12:45 pm Start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1:50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- 2:00 pm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Break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2:50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- 3:00 pm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Break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3:50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12:45 pm Start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1:50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- 2:00 pm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Break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2:50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- 3:00 pm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Break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3:50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- 4:00 pm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Break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06854607"/>
                  </a:ext>
                </a:extLst>
              </a:tr>
              <a:tr h="2671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4:50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pm Adjourn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21010253"/>
                  </a:ext>
                </a:extLst>
              </a:tr>
              <a:tr h="2671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79749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25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xmlns="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xmlns="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ECE919D-8C95-4B50-B92E-58CAF4926BD7}"/>
              </a:ext>
            </a:extLst>
          </p:cNvPr>
          <p:cNvSpPr/>
          <p:nvPr/>
        </p:nvSpPr>
        <p:spPr>
          <a:xfrm>
            <a:off x="201168" y="1170432"/>
            <a:ext cx="11814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11B3403-8CB9-44F5-86C5-6FF575873F7E}"/>
              </a:ext>
            </a:extLst>
          </p:cNvPr>
          <p:cNvSpPr/>
          <p:nvPr/>
        </p:nvSpPr>
        <p:spPr>
          <a:xfrm>
            <a:off x="1264024" y="1452282"/>
            <a:ext cx="9493624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Health Care Program Meeting</a:t>
            </a:r>
          </a:p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>Amy Finkelstein, Michael </a:t>
            </a:r>
            <a:r>
              <a:rPr lang="en-US" dirty="0" err="1"/>
              <a:t>Geruso</a:t>
            </a:r>
            <a:r>
              <a:rPr lang="en-US" dirty="0"/>
              <a:t>, Kate Ho and Heidi Williams - Organizers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December 3 and 4, 2020</a:t>
            </a:r>
          </a:p>
          <a:p>
            <a:pPr algn="ctr"/>
            <a:endParaRPr lang="en-US" dirty="0"/>
          </a:p>
          <a:p>
            <a:pPr algn="ctr">
              <a:spcAft>
                <a:spcPts val="600"/>
              </a:spcAft>
            </a:pPr>
            <a:r>
              <a:rPr lang="en-US" dirty="0"/>
              <a:t>On Zoom.us</a:t>
            </a:r>
          </a:p>
          <a:p>
            <a:pPr algn="ctr">
              <a:spcAft>
                <a:spcPts val="600"/>
              </a:spcAft>
            </a:pPr>
            <a:r>
              <a:rPr lang="en-US" dirty="0"/>
              <a:t>Times in US EST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2C21DE5D-D1E8-423B-AA1B-DC18FBE14D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6507"/>
              </p:ext>
            </p:extLst>
          </p:nvPr>
        </p:nvGraphicFramePr>
        <p:xfrm>
          <a:off x="3979817" y="4223656"/>
          <a:ext cx="4188822" cy="18826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4411">
                  <a:extLst>
                    <a:ext uri="{9D8B030D-6E8A-4147-A177-3AD203B41FA5}">
                      <a16:colId xmlns:a16="http://schemas.microsoft.com/office/drawing/2014/main" xmlns="" val="1907393933"/>
                    </a:ext>
                  </a:extLst>
                </a:gridCol>
                <a:gridCol w="2094411">
                  <a:extLst>
                    <a:ext uri="{9D8B030D-6E8A-4147-A177-3AD203B41FA5}">
                      <a16:colId xmlns:a16="http://schemas.microsoft.com/office/drawing/2014/main" xmlns="" val="3002813302"/>
                    </a:ext>
                  </a:extLst>
                </a:gridCol>
              </a:tblGrid>
              <a:tr h="34306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 Thursday, December</a:t>
                      </a:r>
                      <a:r>
                        <a:rPr lang="en-US" sz="1400" baseline="0" dirty="0" smtClean="0">
                          <a:effectLst/>
                        </a:rPr>
                        <a:t> 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    Friday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smtClean="0">
                          <a:effectLst/>
                        </a:rPr>
                        <a:t>December</a:t>
                      </a:r>
                      <a:r>
                        <a:rPr lang="en-US" sz="1400" baseline="0" dirty="0" smtClean="0">
                          <a:effectLst/>
                        </a:rPr>
                        <a:t> 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34729047"/>
                  </a:ext>
                </a:extLst>
              </a:tr>
              <a:tr h="7386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12:45 pm Start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1:50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- 2:00 pm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Break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2:50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- 3:00 pm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Break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3:50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- 4:00 pm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Break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12:45 pm Start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1:50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- 2:00 pm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Break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2:50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- 3:00 pm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Break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3:50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- 4:00 pm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Break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14866634"/>
                  </a:ext>
                </a:extLst>
              </a:tr>
              <a:tr h="3430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4:50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pm Adjourn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4:50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pm Adjourn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18746817"/>
                  </a:ext>
                </a:extLst>
              </a:tr>
              <a:tr h="3430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78010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25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106</Words>
  <Application>Microsoft Office PowerPoint</Application>
  <PresentationFormat>Widescreen</PresentationFormat>
  <Paragraphs>39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Robert Shannon</cp:lastModifiedBy>
  <cp:revision>37</cp:revision>
  <dcterms:created xsi:type="dcterms:W3CDTF">2020-06-01T17:30:45Z</dcterms:created>
  <dcterms:modified xsi:type="dcterms:W3CDTF">2020-12-03T18:54:01Z</dcterms:modified>
</cp:coreProperties>
</file>