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l Beck" initials="CB" lastIdx="1" clrIdx="0">
    <p:extLst>
      <p:ext uri="{19B8F6BF-5375-455C-9EA6-DF929625EA0E}">
        <p15:presenceInfo xmlns:p15="http://schemas.microsoft.com/office/powerpoint/2012/main" userId="S-1-5-21-4023252980-2082074055-2000444741-11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4" d="100"/>
          <a:sy n="54" d="100"/>
        </p:scale>
        <p:origin x="84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000">
        <p:fade/>
      </p:transition>
    </mc:Choice>
    <mc:Fallback>
      <p:transition spd="med" advClick="0" advTm="1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000">
        <p:fade/>
      </p:transition>
    </mc:Choice>
    <mc:Fallback>
      <p:transition spd="med" advClick="0" advTm="1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000">
        <p:fade/>
      </p:transition>
    </mc:Choice>
    <mc:Fallback>
      <p:transition spd="med" advClick="0" advTm="1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000">
        <p:fade/>
      </p:transition>
    </mc:Choice>
    <mc:Fallback>
      <p:transition spd="med" advClick="0" advTm="1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000">
        <p:fade/>
      </p:transition>
    </mc:Choice>
    <mc:Fallback>
      <p:transition spd="med" advClick="0" advTm="1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000">
        <p:fade/>
      </p:transition>
    </mc:Choice>
    <mc:Fallback>
      <p:transition spd="med" advClick="0" advTm="1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000">
        <p:fade/>
      </p:transition>
    </mc:Choice>
    <mc:Fallback>
      <p:transition spd="med" advClick="0" advTm="1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000">
        <p:fade/>
      </p:transition>
    </mc:Choice>
    <mc:Fallback>
      <p:transition spd="med" advClick="0" advTm="1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000">
        <p:fade/>
      </p:transition>
    </mc:Choice>
    <mc:Fallback>
      <p:transition spd="med" advClick="0" advTm="1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000">
        <p:fade/>
      </p:transition>
    </mc:Choice>
    <mc:Fallback>
      <p:transition spd="med" advClick="0" advTm="1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000">
        <p:fade/>
      </p:transition>
    </mc:Choice>
    <mc:Fallback>
      <p:transition spd="med" advClick="0" advTm="1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 advClick="0" advTm="1000">
        <p:fade/>
      </p:transition>
    </mc:Choice>
    <mc:Fallback>
      <p:transition spd="med" advClick="0" advTm="1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1159668" y="1844347"/>
            <a:ext cx="987266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200020"/>
                </a:solidFill>
              </a:rPr>
              <a:t>Energy Use in Transportation</a:t>
            </a:r>
          </a:p>
          <a:p>
            <a:pPr algn="ctr"/>
            <a:r>
              <a:rPr lang="en-US" sz="2800" dirty="0">
                <a:solidFill>
                  <a:srgbClr val="FFFFFF"/>
                </a:solidFill>
              </a:rPr>
              <a:t>Authors</a:t>
            </a:r>
            <a:r>
              <a:rPr lang="en-US" sz="2800" dirty="0">
                <a:solidFill>
                  <a:srgbClr val="000000"/>
                </a:solidFill>
              </a:rPr>
              <a:t> </a:t>
            </a:r>
          </a:p>
          <a:p>
            <a:pPr algn="ctr"/>
            <a:r>
              <a:rPr lang="en-US" sz="2800" dirty="0">
                <a:solidFill>
                  <a:srgbClr val="000000"/>
                </a:solidFill>
              </a:rPr>
              <a:t>Meghan R. </a:t>
            </a:r>
            <a:r>
              <a:rPr lang="en-US" sz="2800" dirty="0" err="1">
                <a:solidFill>
                  <a:srgbClr val="000000"/>
                </a:solidFill>
              </a:rPr>
              <a:t>Busse</a:t>
            </a:r>
            <a:r>
              <a:rPr lang="en-US" sz="2800" dirty="0">
                <a:solidFill>
                  <a:srgbClr val="000000"/>
                </a:solidFill>
              </a:rPr>
              <a:t>, Christopher R. </a:t>
            </a:r>
            <a:r>
              <a:rPr lang="en-US" sz="2800" dirty="0" err="1">
                <a:solidFill>
                  <a:srgbClr val="000000"/>
                </a:solidFill>
              </a:rPr>
              <a:t>Knittel</a:t>
            </a:r>
            <a:r>
              <a:rPr lang="en-US" sz="2800" dirty="0">
                <a:solidFill>
                  <a:srgbClr val="000000"/>
                </a:solidFill>
              </a:rPr>
              <a:t>, and Kate S. Whitefoot, Organizers</a:t>
            </a:r>
          </a:p>
          <a:p>
            <a:pPr algn="ctr"/>
            <a:endParaRPr lang="en-US" sz="2800" b="1" dirty="0">
              <a:solidFill>
                <a:srgbClr val="000000"/>
              </a:solidFill>
            </a:endParaRPr>
          </a:p>
          <a:p>
            <a:pPr algn="ctr"/>
            <a:r>
              <a:rPr lang="en-US" sz="2800" b="1" dirty="0">
                <a:solidFill>
                  <a:srgbClr val="000000"/>
                </a:solidFill>
              </a:rPr>
              <a:t>June 11-12, 2020</a:t>
            </a:r>
          </a:p>
          <a:p>
            <a:pPr algn="ctr"/>
            <a:r>
              <a:rPr lang="en-US" sz="2800" dirty="0">
                <a:solidFill>
                  <a:srgbClr val="000000"/>
                </a:solidFill>
              </a:rPr>
              <a:t>Supported by the Alfred P. Sloan Foundation</a:t>
            </a:r>
          </a:p>
          <a:p>
            <a:pPr algn="ctr"/>
            <a:r>
              <a:rPr lang="en-US" sz="2800" dirty="0">
                <a:solidFill>
                  <a:srgbClr val="000000"/>
                </a:solidFill>
              </a:rPr>
              <a:t>All times are Eastern Daylight Time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000">
        <p:fade/>
      </p:transition>
    </mc:Choice>
    <mc:Fallback>
      <p:transition spd="med" advClick="0" advTm="1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71913FE-7084-4976-B3CD-0FC7197A7619}"/>
              </a:ext>
            </a:extLst>
          </p:cNvPr>
          <p:cNvSpPr txBox="1"/>
          <p:nvPr/>
        </p:nvSpPr>
        <p:spPr>
          <a:xfrm>
            <a:off x="1159668" y="1844347"/>
            <a:ext cx="9872663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>
                <a:solidFill>
                  <a:srgbClr val="200020"/>
                </a:solidFill>
              </a:rPr>
              <a:t>Energy Use in Transportation</a:t>
            </a:r>
          </a:p>
          <a:p>
            <a:pPr lvl="0" algn="ctr"/>
            <a:r>
              <a:rPr lang="en-US" sz="2800" dirty="0">
                <a:solidFill>
                  <a:srgbClr val="FFFFFF"/>
                </a:solidFill>
              </a:rPr>
              <a:t>Authors</a:t>
            </a:r>
            <a:r>
              <a:rPr lang="en-US" sz="2800" dirty="0">
                <a:solidFill>
                  <a:srgbClr val="000000"/>
                </a:solidFill>
              </a:rPr>
              <a:t> </a:t>
            </a:r>
          </a:p>
          <a:p>
            <a:pPr lvl="0" algn="ctr"/>
            <a:r>
              <a:rPr lang="en-US" sz="2800" dirty="0">
                <a:solidFill>
                  <a:srgbClr val="000000"/>
                </a:solidFill>
              </a:rPr>
              <a:t>Meghan R. </a:t>
            </a:r>
            <a:r>
              <a:rPr lang="en-US" sz="2800" dirty="0" err="1">
                <a:solidFill>
                  <a:srgbClr val="000000"/>
                </a:solidFill>
              </a:rPr>
              <a:t>Busse</a:t>
            </a:r>
            <a:r>
              <a:rPr lang="en-US" sz="2800" dirty="0">
                <a:solidFill>
                  <a:srgbClr val="000000"/>
                </a:solidFill>
              </a:rPr>
              <a:t>, Christopher R. </a:t>
            </a:r>
            <a:r>
              <a:rPr lang="en-US" sz="2800" dirty="0" err="1">
                <a:solidFill>
                  <a:srgbClr val="000000"/>
                </a:solidFill>
              </a:rPr>
              <a:t>Knittel</a:t>
            </a:r>
            <a:r>
              <a:rPr lang="en-US" sz="2800" dirty="0">
                <a:solidFill>
                  <a:srgbClr val="000000"/>
                </a:solidFill>
              </a:rPr>
              <a:t>, and Kate S. Whitefoot, Organizers</a:t>
            </a:r>
          </a:p>
          <a:p>
            <a:pPr lvl="0" algn="ctr"/>
            <a:endParaRPr lang="en-US" sz="2800" b="1" dirty="0">
              <a:solidFill>
                <a:srgbClr val="000000"/>
              </a:solidFill>
            </a:endParaRPr>
          </a:p>
          <a:p>
            <a:pPr lvl="0" algn="ctr"/>
            <a:r>
              <a:rPr lang="en-US" sz="2800" b="1" dirty="0">
                <a:solidFill>
                  <a:srgbClr val="000000"/>
                </a:solidFill>
              </a:rPr>
              <a:t>June 11-12, 2020</a:t>
            </a:r>
          </a:p>
          <a:p>
            <a:pPr lvl="0" algn="ctr"/>
            <a:r>
              <a:rPr lang="en-US" sz="2800" dirty="0">
                <a:solidFill>
                  <a:srgbClr val="000000"/>
                </a:solidFill>
              </a:rPr>
              <a:t>Supported by the Alfred P. Sloan Foundation</a:t>
            </a:r>
          </a:p>
          <a:p>
            <a:pPr lvl="0" algn="ctr"/>
            <a:r>
              <a:rPr lang="en-US" sz="2800" dirty="0">
                <a:solidFill>
                  <a:srgbClr val="000000"/>
                </a:solidFill>
              </a:rPr>
              <a:t>All times are Eastern Daylight Time</a:t>
            </a:r>
          </a:p>
          <a:p>
            <a:pPr algn="ctr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000">
        <p:fade/>
      </p:transition>
    </mc:Choice>
    <mc:Fallback>
      <p:transition spd="med" advClick="0" advTm="1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82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19</cp:revision>
  <dcterms:created xsi:type="dcterms:W3CDTF">2020-06-01T17:30:45Z</dcterms:created>
  <dcterms:modified xsi:type="dcterms:W3CDTF">2020-06-08T19:43:11Z</dcterms:modified>
</cp:coreProperties>
</file>