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nference.nber.org/sched/ETs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ference.nber.org/sched/ETs20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1159668" y="1653847"/>
            <a:ext cx="98726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Economics of Transportation and Infrastructure in the 21st Century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Edward L. </a:t>
            </a:r>
            <a:r>
              <a:rPr lang="en-US" dirty="0" err="1"/>
              <a:t>Glaeser</a:t>
            </a:r>
            <a:r>
              <a:rPr lang="en-US" dirty="0"/>
              <a:t>, James M. Poterba, and Stephen J. Redding, Organizers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June 10, 2020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the U.S. Department of Transportation</a:t>
            </a:r>
          </a:p>
          <a:p>
            <a:pPr algn="ctr"/>
            <a:br>
              <a:rPr lang="en-US" dirty="0"/>
            </a:br>
            <a:r>
              <a:rPr lang="en-US" dirty="0"/>
              <a:t>on Zoom.us</a:t>
            </a:r>
            <a:br>
              <a:rPr lang="en-US" dirty="0"/>
            </a:br>
            <a:r>
              <a:rPr lang="en-US" b="1" dirty="0"/>
              <a:t>12:00 noon to 5:30 pm Eastern Daylight Time</a:t>
            </a:r>
          </a:p>
          <a:p>
            <a:pPr algn="ctr"/>
            <a:endParaRPr lang="en-US" b="1" dirty="0"/>
          </a:p>
          <a:p>
            <a:pPr algn="ctr"/>
            <a:r>
              <a:rPr lang="en-US" dirty="0">
                <a:hlinkClick r:id="rId4"/>
              </a:rPr>
              <a:t>http://conference.nber.org/sched/ETs20</a:t>
            </a:r>
            <a:endParaRPr lang="en-US" dirty="0"/>
          </a:p>
          <a:p>
            <a:pPr algn="ctr"/>
            <a:endParaRPr lang="en-US" b="1" dirty="0"/>
          </a:p>
          <a:p>
            <a:pPr algn="ctr"/>
            <a:r>
              <a:rPr lang="en-US" dirty="0"/>
              <a:t>12:00 noon Start</a:t>
            </a:r>
          </a:p>
          <a:p>
            <a:pPr algn="ctr"/>
            <a:r>
              <a:rPr lang="en-US" dirty="0"/>
              <a:t>2:30-2:45 pm Break</a:t>
            </a:r>
          </a:p>
          <a:p>
            <a:pPr algn="ctr"/>
            <a:r>
              <a:rPr lang="en-US" dirty="0"/>
              <a:t>3:55-4:05 pm Break</a:t>
            </a:r>
          </a:p>
          <a:p>
            <a:pPr algn="ctr"/>
            <a:r>
              <a:rPr lang="en-US" dirty="0"/>
              <a:t>5:30 pm Adjourn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1913FE-7084-4976-B3CD-0FC7197A7619}"/>
              </a:ext>
            </a:extLst>
          </p:cNvPr>
          <p:cNvSpPr txBox="1"/>
          <p:nvPr/>
        </p:nvSpPr>
        <p:spPr>
          <a:xfrm>
            <a:off x="901148" y="1696277"/>
            <a:ext cx="101311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</a:rPr>
              <a:t>Economics of Transportation and Infrastructure in the 21st Century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Edward L. </a:t>
            </a:r>
            <a:r>
              <a:rPr lang="en-US" dirty="0" err="1">
                <a:solidFill>
                  <a:prstClr val="black"/>
                </a:solidFill>
              </a:rPr>
              <a:t>Glaeser</a:t>
            </a:r>
            <a:r>
              <a:rPr lang="en-US" dirty="0">
                <a:solidFill>
                  <a:prstClr val="black"/>
                </a:solidFill>
              </a:rPr>
              <a:t>, James M. Poterba, and Stephen J. Redding, Organizers</a:t>
            </a:r>
          </a:p>
          <a:p>
            <a:pPr lvl="0" algn="ctr"/>
            <a:endParaRPr lang="en-US" b="1" dirty="0">
              <a:solidFill>
                <a:prstClr val="black"/>
              </a:solidFill>
            </a:endParaRPr>
          </a:p>
          <a:p>
            <a:pPr lvl="0" algn="ctr"/>
            <a:r>
              <a:rPr lang="en-US" b="1" dirty="0">
                <a:solidFill>
                  <a:prstClr val="black"/>
                </a:solidFill>
              </a:rPr>
              <a:t>June 10, 2020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Supported by the U.S. Department of Transportation</a:t>
            </a:r>
          </a:p>
          <a:p>
            <a:pPr lvl="0" algn="ctr"/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on Zoom.us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12:00 noon to 5:30 pm Eastern Daylight Time</a:t>
            </a:r>
          </a:p>
          <a:p>
            <a:pPr lvl="0" algn="ctr"/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hlinkClick r:id="rId6"/>
              </a:rPr>
              <a:t>http://conference.nber.org/sched/ETs20</a:t>
            </a:r>
            <a:endParaRPr lang="en-US" dirty="0"/>
          </a:p>
          <a:p>
            <a:pPr algn="ctr"/>
            <a:endParaRPr lang="en-US" b="1" dirty="0"/>
          </a:p>
          <a:p>
            <a:pPr algn="ctr"/>
            <a:r>
              <a:rPr lang="en-US" dirty="0"/>
              <a:t>12:00 noon Start</a:t>
            </a:r>
          </a:p>
          <a:p>
            <a:pPr algn="ctr"/>
            <a:r>
              <a:rPr lang="en-US" dirty="0"/>
              <a:t>2:30-2:45 pm Break</a:t>
            </a:r>
          </a:p>
          <a:p>
            <a:pPr algn="ctr"/>
            <a:r>
              <a:rPr lang="en-US" dirty="0"/>
              <a:t>3:55-4:05 pm Break</a:t>
            </a:r>
          </a:p>
          <a:p>
            <a:pPr algn="ctr"/>
            <a:r>
              <a:rPr lang="en-US" dirty="0"/>
              <a:t>5:30 pm Adjourn</a:t>
            </a:r>
          </a:p>
          <a:p>
            <a:pPr lvl="0" algn="ctr"/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33</cp:revision>
  <dcterms:created xsi:type="dcterms:W3CDTF">2020-06-01T17:30:45Z</dcterms:created>
  <dcterms:modified xsi:type="dcterms:W3CDTF">2020-06-09T17:54:06Z</dcterms:modified>
</cp:coreProperties>
</file>