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9" d="100"/>
          <a:sy n="69" d="100"/>
        </p:scale>
        <p:origin x="-76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EF&amp;G Research Meeting</a:t>
            </a:r>
            <a:endParaRPr lang="en-US" sz="3600" b="1" dirty="0"/>
          </a:p>
          <a:p>
            <a:pPr algn="ctr"/>
            <a:endParaRPr lang="en-US" dirty="0"/>
          </a:p>
          <a:p>
            <a:pPr algn="ctr"/>
            <a:r>
              <a:rPr lang="it-IT" sz="2400" dirty="0"/>
              <a:t>Alessandra Fogli and Simon Gilchrist, </a:t>
            </a:r>
            <a:r>
              <a:rPr lang="en-US" sz="2400" dirty="0" smtClean="0"/>
              <a:t>Organizers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October 23, 2020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337133"/>
              </p:ext>
            </p:extLst>
          </p:nvPr>
        </p:nvGraphicFramePr>
        <p:xfrm>
          <a:off x="2450591" y="4885150"/>
          <a:ext cx="7315200" cy="2394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xmlns="" val="2013042693"/>
                    </a:ext>
                  </a:extLst>
                </a:gridCol>
              </a:tblGrid>
              <a:tr h="4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Friday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335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6682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11:00 am</a:t>
                      </a:r>
                      <a:b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12:50 - 1:30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</a:t>
                      </a:r>
                      <a:b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Adjourn 4:30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194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  <a:tr h="335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EF&amp;G Research </a:t>
            </a:r>
            <a:r>
              <a:rPr lang="en-US" sz="3200" b="1" dirty="0" smtClean="0"/>
              <a:t>Meeting</a:t>
            </a:r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it-IT" sz="2400" dirty="0"/>
              <a:t>Alessandra Fogli and Simon </a:t>
            </a:r>
            <a:r>
              <a:rPr lang="it-IT" sz="2400" dirty="0" smtClean="0"/>
              <a:t>Gilchrist, </a:t>
            </a:r>
            <a:r>
              <a:rPr lang="en-US" sz="2400" dirty="0" smtClean="0">
                <a:solidFill>
                  <a:prstClr val="black"/>
                </a:solidFill>
              </a:rPr>
              <a:t>Organizers</a:t>
            </a:r>
            <a:endParaRPr lang="en-US" sz="2400" dirty="0">
              <a:solidFill>
                <a:prstClr val="black"/>
              </a:solidFill>
            </a:endParaRPr>
          </a:p>
          <a:p>
            <a:pPr lvl="0" algn="ctr"/>
            <a:endParaRPr lang="en-US" sz="2400" dirty="0">
              <a:solidFill>
                <a:prstClr val="black"/>
              </a:solidFill>
            </a:endParaRPr>
          </a:p>
          <a:p>
            <a:pPr algn="ctr"/>
            <a:r>
              <a:rPr lang="en-US" sz="2400" dirty="0"/>
              <a:t>October 23, </a:t>
            </a:r>
            <a:r>
              <a:rPr lang="en-US" sz="2400" dirty="0" smtClean="0"/>
              <a:t>2020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dirty="0"/>
          </a:p>
          <a:p>
            <a:pPr algn="ctr" fontAlgn="t"/>
            <a:r>
              <a:rPr lang="en-US" sz="2400" b="1" dirty="0" smtClean="0"/>
              <a:t>Friday</a:t>
            </a:r>
            <a:r>
              <a:rPr lang="en-US" sz="2400" dirty="0"/>
              <a:t> </a:t>
            </a:r>
          </a:p>
          <a:p>
            <a:pPr algn="ctr" fontAlgn="t"/>
            <a:r>
              <a:rPr lang="en-US" sz="2400" dirty="0"/>
              <a:t> Start 11:00 am</a:t>
            </a:r>
            <a:br>
              <a:rPr lang="en-US" sz="2400" dirty="0"/>
            </a:br>
            <a:r>
              <a:rPr lang="en-US" sz="2400" dirty="0"/>
              <a:t>Break </a:t>
            </a:r>
            <a:r>
              <a:rPr lang="en-US" sz="2400" dirty="0" smtClean="0"/>
              <a:t>12:50 – 1:30 </a:t>
            </a:r>
            <a:r>
              <a:rPr lang="en-US" sz="2400" dirty="0"/>
              <a:t>pm</a:t>
            </a:r>
            <a:br>
              <a:rPr lang="en-US" sz="2400" dirty="0"/>
            </a:br>
            <a:r>
              <a:rPr lang="en-US" sz="2400" dirty="0"/>
              <a:t>Adjourn 4:30 pm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</Words>
  <Application>Microsoft Office PowerPoint</Application>
  <PresentationFormat>Custom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34</cp:revision>
  <dcterms:created xsi:type="dcterms:W3CDTF">2020-06-01T17:30:45Z</dcterms:created>
  <dcterms:modified xsi:type="dcterms:W3CDTF">2020-10-09T17:00:46Z</dcterms:modified>
</cp:coreProperties>
</file>