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6" y="1409701"/>
            <a:ext cx="112521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200020"/>
              </a:solidFill>
            </a:endParaRPr>
          </a:p>
          <a:p>
            <a:pPr algn="ctr"/>
            <a:r>
              <a:rPr lang="en-US" sz="3200" dirty="0">
                <a:solidFill>
                  <a:srgbClr val="200020"/>
                </a:solidFill>
              </a:rPr>
              <a:t>NBER Board of Directors </a:t>
            </a:r>
          </a:p>
          <a:p>
            <a:pPr algn="ctr"/>
            <a:endParaRPr lang="en-US" sz="3200" b="0" i="0" dirty="0">
              <a:solidFill>
                <a:srgbClr val="200020"/>
              </a:solidFill>
              <a:effectLst/>
              <a:latin typeface="calibri" panose="020F0502020204030204" pitchFamily="34" charset="0"/>
            </a:endParaRPr>
          </a:p>
          <a:p>
            <a:pPr algn="ctr"/>
            <a:r>
              <a:rPr lang="en-US" sz="3200" dirty="0">
                <a:solidFill>
                  <a:srgbClr val="200020"/>
                </a:solidFill>
                <a:latin typeface="calibri" panose="020F0502020204030204" pitchFamily="34" charset="0"/>
              </a:rPr>
              <a:t>Audit Committee Meeting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2020-09-14T11:45:44Z</dcterms:modified>
</cp:coreProperties>
</file>