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5" r:id="rId4"/>
  </p:sldMasterIdLst>
  <p:notesMasterIdLst>
    <p:notesMasterId r:id="rId11"/>
  </p:notesMasterIdLst>
  <p:handoutMasterIdLst>
    <p:handoutMasterId r:id="rId12"/>
  </p:handoutMasterIdLst>
  <p:sldIdLst>
    <p:sldId id="436" r:id="rId5"/>
    <p:sldId id="470" r:id="rId6"/>
    <p:sldId id="463" r:id="rId7"/>
    <p:sldId id="467" r:id="rId8"/>
    <p:sldId id="468" r:id="rId9"/>
    <p:sldId id="469"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895">
          <p15:clr>
            <a:srgbClr val="A4A3A4"/>
          </p15:clr>
        </p15:guide>
        <p15:guide id="2" pos="2851">
          <p15:clr>
            <a:srgbClr val="A4A3A4"/>
          </p15:clr>
        </p15:guide>
        <p15:guide id="3" orient="horz" pos="935">
          <p15:clr>
            <a:srgbClr val="A4A3A4"/>
          </p15:clr>
        </p15:guide>
        <p15:guide id="4" orient="horz" pos="2160" userDrawn="1">
          <p15:clr>
            <a:srgbClr val="A4A3A4"/>
          </p15:clr>
        </p15:guide>
        <p15:guide id="5" orient="horz" pos="161">
          <p15:clr>
            <a:srgbClr val="A4A3A4"/>
          </p15:clr>
        </p15:guide>
        <p15:guide id="6" pos="2880">
          <p15:clr>
            <a:srgbClr val="A4A3A4"/>
          </p15:clr>
        </p15:guide>
        <p15:guide id="7" pos="766">
          <p15:clr>
            <a:srgbClr val="A4A3A4"/>
          </p15:clr>
        </p15:guide>
        <p15:guide id="8" pos="5477">
          <p15:clr>
            <a:srgbClr val="A4A3A4"/>
          </p15:clr>
        </p15:guide>
        <p15:guide id="9" pos="291">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4" name="Author" initials="A" lastIdx="23" clrIdx="13"/>
  <p:cmAuthor id="16" name="Weinstein, Rachel (Boston)" initials="WR(" lastIdx="20" clrIdx="15">
    <p:extLst/>
  </p:cmAuthor>
  <p:cmAuthor id="17" name="Ruchman, Corey (Boston)" initials="RC(" lastIdx="9" clrIdx="16">
    <p:extLst/>
  </p:cmAuthor>
  <p:cmAuthor id="18" name="Hauch, Casey (Boston)" initials="HC(" lastIdx="9" clrIdx="17">
    <p:extLst/>
  </p:cmAuthor>
  <p:cmAuthor id="19" name="Susan McGowan" initials="SM" lastIdx="16" clrIdx="18">
    <p:extLst/>
  </p:cmAuthor>
  <p:cmAuthor id="20" name="Christine Germain" initials="CG" lastIdx="3" clrIdx="19">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C3E2"/>
    <a:srgbClr val="1B9CD8"/>
    <a:srgbClr val="006E9A"/>
    <a:srgbClr val="2C96C6"/>
    <a:srgbClr val="FFFFFF"/>
    <a:srgbClr val="1B5575"/>
    <a:srgbClr val="F913CD"/>
    <a:srgbClr val="0E253A"/>
    <a:srgbClr val="99D2E9"/>
    <a:srgbClr val="9AD37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07" autoAdjust="0"/>
    <p:restoredTop sz="96357" autoAdjust="0"/>
  </p:normalViewPr>
  <p:slideViewPr>
    <p:cSldViewPr snapToGrid="0" snapToObjects="1">
      <p:cViewPr varScale="1">
        <p:scale>
          <a:sx n="117" d="100"/>
          <a:sy n="117" d="100"/>
        </p:scale>
        <p:origin x="-1464" y="-102"/>
      </p:cViewPr>
      <p:guideLst>
        <p:guide orient="horz" pos="895"/>
        <p:guide orient="horz" pos="935"/>
        <p:guide orient="horz" pos="2160"/>
        <p:guide orient="horz" pos="161"/>
        <p:guide pos="2851"/>
        <p:guide pos="2880"/>
        <p:guide pos="766"/>
        <p:guide pos="5477"/>
        <p:guide pos="291"/>
      </p:guideLst>
    </p:cSldViewPr>
  </p:slideViewPr>
  <p:notesTextViewPr>
    <p:cViewPr>
      <p:scale>
        <a:sx n="100" d="100"/>
        <a:sy n="100" d="100"/>
      </p:scale>
      <p:origin x="0" y="0"/>
    </p:cViewPr>
  </p:notesTextViewPr>
  <p:sorterViewPr>
    <p:cViewPr>
      <p:scale>
        <a:sx n="70" d="100"/>
        <a:sy n="70" d="100"/>
      </p:scale>
      <p:origin x="0" y="0"/>
    </p:cViewPr>
  </p:sorterViewPr>
  <p:notesViewPr>
    <p:cSldViewPr snapToGrid="0" snapToObjects="1">
      <p:cViewPr varScale="1">
        <p:scale>
          <a:sx n="64" d="100"/>
          <a:sy n="64" d="100"/>
        </p:scale>
        <p:origin x="3163" y="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oleObject" Target="../embeddings/oleObject1.bin"/><Relationship Id="rId1" Type="http://schemas.openxmlformats.org/officeDocument/2006/relationships/themeOverride" Target="../theme/themeOverride1.xml"/><Relationship Id="rId4"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U.S. Employees by Age</a:t>
            </a:r>
          </a:p>
        </c:rich>
      </c:tx>
      <c:layout/>
      <c:overlay val="0"/>
      <c:spPr>
        <a:noFill/>
        <a:ln>
          <a:noFill/>
        </a:ln>
        <a:effectLst/>
      </c:spPr>
    </c:title>
    <c:autoTitleDeleted val="0"/>
    <c:plotArea>
      <c:layout>
        <c:manualLayout>
          <c:layoutTarget val="inner"/>
          <c:xMode val="edge"/>
          <c:yMode val="edge"/>
          <c:x val="8.7176290463692033E-2"/>
          <c:y val="1.856955380577428E-2"/>
          <c:w val="0.8572681539807524"/>
          <c:h val="0.73770888013998248"/>
        </c:manualLayout>
      </c:layout>
      <c:barChart>
        <c:barDir val="col"/>
        <c:grouping val="clustered"/>
        <c:varyColors val="0"/>
        <c:ser>
          <c:idx val="0"/>
          <c:order val="0"/>
          <c:tx>
            <c:strRef>
              <c:f>Sheet1!$B$1</c:f>
              <c:strCache>
                <c:ptCount val="1"/>
                <c:pt idx="0">
                  <c:v>2012</c:v>
                </c:pt>
              </c:strCache>
            </c:strRef>
          </c:tx>
          <c:spPr>
            <a:solidFill>
              <a:schemeClr val="accent1"/>
            </a:solidFill>
            <a:ln>
              <a:noFill/>
            </a:ln>
            <a:effectLst/>
          </c:spPr>
          <c:invertIfNegative val="0"/>
          <c:cat>
            <c:strRef>
              <c:f>Sheet1!$A$2:$A$5</c:f>
              <c:strCache>
                <c:ptCount val="4"/>
                <c:pt idx="0">
                  <c:v>20-29</c:v>
                </c:pt>
                <c:pt idx="1">
                  <c:v>30-45</c:v>
                </c:pt>
                <c:pt idx="2">
                  <c:v>46-55</c:v>
                </c:pt>
                <c:pt idx="3">
                  <c:v>56+</c:v>
                </c:pt>
              </c:strCache>
            </c:strRef>
          </c:cat>
          <c:val>
            <c:numRef>
              <c:f>Sheet1!$B$2:$B$5</c:f>
              <c:numCache>
                <c:formatCode>General</c:formatCode>
                <c:ptCount val="4"/>
                <c:pt idx="0">
                  <c:v>9</c:v>
                </c:pt>
                <c:pt idx="1">
                  <c:v>62</c:v>
                </c:pt>
                <c:pt idx="2">
                  <c:v>22</c:v>
                </c:pt>
                <c:pt idx="3">
                  <c:v>7</c:v>
                </c:pt>
              </c:numCache>
            </c:numRef>
          </c:val>
          <c:extLst xmlns:c16r2="http://schemas.microsoft.com/office/drawing/2015/06/chart">
            <c:ext xmlns:c16="http://schemas.microsoft.com/office/drawing/2014/chart" uri="{C3380CC4-5D6E-409C-BE32-E72D297353CC}">
              <c16:uniqueId val="{00000000-EE23-4302-ABC8-3C362B443CF3}"/>
            </c:ext>
          </c:extLst>
        </c:ser>
        <c:ser>
          <c:idx val="1"/>
          <c:order val="1"/>
          <c:tx>
            <c:strRef>
              <c:f>Sheet1!$C$1</c:f>
              <c:strCache>
                <c:ptCount val="1"/>
                <c:pt idx="0">
                  <c:v>2019</c:v>
                </c:pt>
              </c:strCache>
            </c:strRef>
          </c:tx>
          <c:spPr>
            <a:solidFill>
              <a:schemeClr val="accent2"/>
            </a:solidFill>
            <a:ln>
              <a:noFill/>
            </a:ln>
            <a:effectLst/>
          </c:spPr>
          <c:invertIfNegative val="0"/>
          <c:cat>
            <c:strRef>
              <c:f>Sheet1!$A$2:$A$5</c:f>
              <c:strCache>
                <c:ptCount val="4"/>
                <c:pt idx="0">
                  <c:v>20-29</c:v>
                </c:pt>
                <c:pt idx="1">
                  <c:v>30-45</c:v>
                </c:pt>
                <c:pt idx="2">
                  <c:v>46-55</c:v>
                </c:pt>
                <c:pt idx="3">
                  <c:v>56+</c:v>
                </c:pt>
              </c:strCache>
            </c:strRef>
          </c:cat>
          <c:val>
            <c:numRef>
              <c:f>Sheet1!$C$2:$C$5</c:f>
              <c:numCache>
                <c:formatCode>General</c:formatCode>
                <c:ptCount val="4"/>
                <c:pt idx="0">
                  <c:v>10</c:v>
                </c:pt>
                <c:pt idx="1">
                  <c:v>52</c:v>
                </c:pt>
                <c:pt idx="2">
                  <c:v>27</c:v>
                </c:pt>
                <c:pt idx="3">
                  <c:v>11</c:v>
                </c:pt>
              </c:numCache>
            </c:numRef>
          </c:val>
          <c:extLst xmlns:c16r2="http://schemas.microsoft.com/office/drawing/2015/06/chart">
            <c:ext xmlns:c16="http://schemas.microsoft.com/office/drawing/2014/chart" uri="{C3380CC4-5D6E-409C-BE32-E72D297353CC}">
              <c16:uniqueId val="{00000001-EE23-4302-ABC8-3C362B443CF3}"/>
            </c:ext>
          </c:extLst>
        </c:ser>
        <c:ser>
          <c:idx val="2"/>
          <c:order val="2"/>
          <c:tx>
            <c:strRef>
              <c:f>Sheet1!$D$1</c:f>
              <c:strCache>
                <c:ptCount val="1"/>
                <c:pt idx="0">
                  <c:v>Column1</c:v>
                </c:pt>
              </c:strCache>
            </c:strRef>
          </c:tx>
          <c:spPr>
            <a:solidFill>
              <a:schemeClr val="accent3"/>
            </a:solidFill>
            <a:ln>
              <a:noFill/>
            </a:ln>
            <a:effectLst/>
          </c:spPr>
          <c:invertIfNegative val="0"/>
          <c:cat>
            <c:strRef>
              <c:f>Sheet1!$A$2:$A$5</c:f>
              <c:strCache>
                <c:ptCount val="4"/>
                <c:pt idx="0">
                  <c:v>20-29</c:v>
                </c:pt>
                <c:pt idx="1">
                  <c:v>30-45</c:v>
                </c:pt>
                <c:pt idx="2">
                  <c:v>46-55</c:v>
                </c:pt>
                <c:pt idx="3">
                  <c:v>56+</c:v>
                </c:pt>
              </c:strCache>
            </c:strRef>
          </c:cat>
          <c:val>
            <c:numRef>
              <c:f>Sheet1!$D$2:$D$5</c:f>
              <c:numCache>
                <c:formatCode>General</c:formatCode>
                <c:ptCount val="4"/>
              </c:numCache>
            </c:numRef>
          </c:val>
          <c:extLst xmlns:c16r2="http://schemas.microsoft.com/office/drawing/2015/06/chart">
            <c:ext xmlns:c16="http://schemas.microsoft.com/office/drawing/2014/chart" uri="{C3380CC4-5D6E-409C-BE32-E72D297353CC}">
              <c16:uniqueId val="{00000002-EE23-4302-ABC8-3C362B443CF3}"/>
            </c:ext>
          </c:extLst>
        </c:ser>
        <c:dLbls>
          <c:showLegendKey val="0"/>
          <c:showVal val="0"/>
          <c:showCatName val="0"/>
          <c:showSerName val="0"/>
          <c:showPercent val="0"/>
          <c:showBubbleSize val="0"/>
        </c:dLbls>
        <c:gapWidth val="219"/>
        <c:overlap val="-27"/>
        <c:axId val="248155136"/>
        <c:axId val="248161024"/>
      </c:barChart>
      <c:catAx>
        <c:axId val="248155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8161024"/>
        <c:crosses val="autoZero"/>
        <c:auto val="1"/>
        <c:lblAlgn val="ctr"/>
        <c:lblOffset val="100"/>
        <c:noMultiLvlLbl val="0"/>
      </c:catAx>
      <c:valAx>
        <c:axId val="2481610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8155136"/>
        <c:crosses val="autoZero"/>
        <c:crossBetween val="between"/>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chemeClr val="accent1"/>
            </a:solidFill>
            <a:ln>
              <a:noFill/>
            </a:ln>
            <a:effectLst/>
          </c:spPr>
          <c:invertIfNegative val="0"/>
          <c:dLbls>
            <c:dLbl>
              <c:idx val="0"/>
              <c:layout/>
              <c:tx>
                <c:rich>
                  <a:bodyPr/>
                  <a:lstStyle/>
                  <a:p>
                    <a:fld id="{03F089D1-9614-4E30-9EF9-3534EB764FAF}" type="VALUE">
                      <a:rPr lang="en-US"/>
                      <a:pPr/>
                      <a:t>[VALUE]</a:t>
                    </a:fld>
                    <a:r>
                      <a:rPr lang="en-US"/>
                      <a:t>%</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9298-4C01-8462-AB9DC20653C5}"/>
                </c:ext>
              </c:extLst>
            </c:dLbl>
            <c:dLbl>
              <c:idx val="1"/>
              <c:layout/>
              <c:tx>
                <c:rich>
                  <a:bodyPr/>
                  <a:lstStyle/>
                  <a:p>
                    <a:fld id="{37E333AF-CBC7-454E-AF30-1599AD65F4A0}" type="VALUE">
                      <a:rPr lang="en-US"/>
                      <a:pPr/>
                      <a:t>[VALUE]</a:t>
                    </a:fld>
                    <a:r>
                      <a:rPr lang="en-US"/>
                      <a:t>%</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9298-4C01-8462-AB9DC20653C5}"/>
                </c:ext>
              </c:extLst>
            </c:dLbl>
            <c:dLbl>
              <c:idx val="2"/>
              <c:layout/>
              <c:tx>
                <c:rich>
                  <a:bodyPr/>
                  <a:lstStyle/>
                  <a:p>
                    <a:fld id="{0B52D426-EE46-4FB9-83D9-CF0CBBC92833}" type="VALUE">
                      <a:rPr lang="en-US"/>
                      <a:pPr/>
                      <a:t>[VALUE]</a:t>
                    </a:fld>
                    <a:r>
                      <a:rPr lang="en-US"/>
                      <a:t>%</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2-9298-4C01-8462-AB9DC20653C5}"/>
                </c:ext>
              </c:extLst>
            </c:dLbl>
            <c:dLbl>
              <c:idx val="3"/>
              <c:layout/>
              <c:tx>
                <c:rich>
                  <a:bodyPr/>
                  <a:lstStyle/>
                  <a:p>
                    <a:r>
                      <a:rPr lang="en-US"/>
                      <a:t>&lt;1%</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9298-4C01-8462-AB9DC20653C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1946 - 1964 (Baby Boomers)</c:v>
                </c:pt>
                <c:pt idx="1">
                  <c:v>1965 - 1976 (Gen X) </c:v>
                </c:pt>
                <c:pt idx="2">
                  <c:v>1977 - 1995 (Millennials)</c:v>
                </c:pt>
                <c:pt idx="3">
                  <c:v>1996 and After (Gen Z) </c:v>
                </c:pt>
              </c:strCache>
            </c:strRef>
          </c:cat>
          <c:val>
            <c:numRef>
              <c:f>Sheet1!$B$2:$B$5</c:f>
              <c:numCache>
                <c:formatCode>General</c:formatCode>
                <c:ptCount val="4"/>
                <c:pt idx="0">
                  <c:v>12.5</c:v>
                </c:pt>
                <c:pt idx="1">
                  <c:v>40.299999999999997</c:v>
                </c:pt>
                <c:pt idx="2">
                  <c:v>46.8</c:v>
                </c:pt>
                <c:pt idx="3">
                  <c:v>1</c:v>
                </c:pt>
              </c:numCache>
            </c:numRef>
          </c:val>
          <c:extLst xmlns:c16r2="http://schemas.microsoft.com/office/drawing/2015/06/chart">
            <c:ext xmlns:c16="http://schemas.microsoft.com/office/drawing/2014/chart" uri="{C3380CC4-5D6E-409C-BE32-E72D297353CC}">
              <c16:uniqueId val="{00000004-9298-4C01-8462-AB9DC20653C5}"/>
            </c:ext>
          </c:extLst>
        </c:ser>
        <c:dLbls>
          <c:showLegendKey val="0"/>
          <c:showVal val="0"/>
          <c:showCatName val="0"/>
          <c:showSerName val="0"/>
          <c:showPercent val="0"/>
          <c:showBubbleSize val="0"/>
        </c:dLbls>
        <c:gapWidth val="182"/>
        <c:axId val="299922176"/>
        <c:axId val="299923712"/>
      </c:barChart>
      <c:catAx>
        <c:axId val="299922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923712"/>
        <c:crosses val="autoZero"/>
        <c:auto val="1"/>
        <c:lblAlgn val="ctr"/>
        <c:lblOffset val="100"/>
        <c:noMultiLvlLbl val="0"/>
      </c:catAx>
      <c:valAx>
        <c:axId val="2999237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922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2" tIns="46586" rIns="93172" bIns="46586" rtlCol="0"/>
          <a:lstStyle>
            <a:lvl1pPr algn="r">
              <a:defRPr sz="1200"/>
            </a:lvl1pPr>
          </a:lstStyle>
          <a:p>
            <a:fld id="{2845C329-1403-9A4C-8E8E-D2FEAA565D34}" type="datetimeFigureOut">
              <a:rPr lang="en-US" smtClean="0"/>
              <a:t>10/22/2019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200"/>
            </a:lvl1pPr>
          </a:lstStyle>
          <a:p>
            <a:fld id="{ACECB29D-7600-CA4F-8E02-6C8F054319EB}" type="slidenum">
              <a:rPr lang="en-US" smtClean="0"/>
              <a:t>‹#›</a:t>
            </a:fld>
            <a:endParaRPr lang="en-US" dirty="0"/>
          </a:p>
        </p:txBody>
      </p:sp>
    </p:spTree>
    <p:extLst>
      <p:ext uri="{BB962C8B-B14F-4D97-AF65-F5344CB8AC3E}">
        <p14:creationId xmlns:p14="http://schemas.microsoft.com/office/powerpoint/2010/main" val="42533840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3172" tIns="46586" rIns="93172" bIns="46586" rtlCol="0"/>
          <a:lstStyle>
            <a:lvl1pPr algn="r">
              <a:defRPr sz="1200"/>
            </a:lvl1pPr>
          </a:lstStyle>
          <a:p>
            <a:fld id="{B96C832D-0B2A-7C42-9AE1-652F463CF707}" type="datetimeFigureOut">
              <a:rPr lang="en-US" smtClean="0"/>
              <a:t>10/22/2019</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2" tIns="46586" rIns="93172" bIns="46586" rtlCol="0"/>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E1A920DB-DA39-B948-8A10-FF782037E64A}" type="slidenum">
              <a:rPr lang="en-US" smtClean="0"/>
              <a:t>‹#›</a:t>
            </a:fld>
            <a:endParaRPr lang="en-US" dirty="0"/>
          </a:p>
        </p:txBody>
      </p:sp>
    </p:spTree>
    <p:extLst>
      <p:ext uri="{BB962C8B-B14F-4D97-AF65-F5344CB8AC3E}">
        <p14:creationId xmlns:p14="http://schemas.microsoft.com/office/powerpoint/2010/main" val="109631992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6" name="Rectangle 5"/>
          <p:cNvSpPr/>
          <p:nvPr/>
        </p:nvSpPr>
        <p:spPr>
          <a:xfrm>
            <a:off x="199042" y="6090384"/>
            <a:ext cx="8871505" cy="7676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noProof="0" dirty="0"/>
          </a:p>
        </p:txBody>
      </p:sp>
      <p:pic>
        <p:nvPicPr>
          <p:cNvPr id="8" name="Picture 7" descr="logo-02.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56349" y="1216541"/>
            <a:ext cx="2436818" cy="809750"/>
          </a:xfrm>
          <a:prstGeom prst="rect">
            <a:avLst/>
          </a:prstGeom>
        </p:spPr>
      </p:pic>
      <p:sp>
        <p:nvSpPr>
          <p:cNvPr id="17" name="Text Placeholder 16"/>
          <p:cNvSpPr>
            <a:spLocks noGrp="1"/>
          </p:cNvSpPr>
          <p:nvPr>
            <p:ph type="body" sz="quarter" idx="10" hasCustomPrompt="1"/>
          </p:nvPr>
        </p:nvSpPr>
        <p:spPr>
          <a:xfrm>
            <a:off x="1097280" y="4511740"/>
            <a:ext cx="7598202" cy="566309"/>
          </a:xfrm>
          <a:prstGeom prst="rect">
            <a:avLst/>
          </a:prstGeom>
        </p:spPr>
        <p:txBody>
          <a:bodyPr wrap="square">
            <a:spAutoFit/>
          </a:bodyPr>
          <a:lstStyle>
            <a:lvl1pPr marL="0" indent="0" algn="l">
              <a:buNone/>
              <a:defRPr sz="2800" b="0" baseline="0">
                <a:solidFill>
                  <a:schemeClr val="tx1"/>
                </a:solidFill>
              </a:defRPr>
            </a:lvl1pPr>
          </a:lstStyle>
          <a:p>
            <a:pPr lvl="0"/>
            <a:r>
              <a:rPr lang="en-US" noProof="0" dirty="0"/>
              <a:t>Date</a:t>
            </a:r>
          </a:p>
        </p:txBody>
      </p:sp>
      <p:sp>
        <p:nvSpPr>
          <p:cNvPr id="3" name="Subtitle 2"/>
          <p:cNvSpPr>
            <a:spLocks noGrp="1"/>
          </p:cNvSpPr>
          <p:nvPr>
            <p:ph type="subTitle" idx="1" hasCustomPrompt="1"/>
          </p:nvPr>
        </p:nvSpPr>
        <p:spPr>
          <a:xfrm>
            <a:off x="1097280" y="3935997"/>
            <a:ext cx="7598202" cy="529569"/>
          </a:xfrm>
          <a:prstGeom prst="rect">
            <a:avLst/>
          </a:prstGeom>
        </p:spPr>
        <p:txBody>
          <a:bodyPr wrap="square">
            <a:spAutoFit/>
          </a:bodyPr>
          <a:lstStyle>
            <a:lvl1pPr marL="0" indent="0" algn="l">
              <a:buNone/>
              <a:defRPr sz="2800" b="0" baseline="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subtitle</a:t>
            </a:r>
          </a:p>
        </p:txBody>
      </p:sp>
      <p:sp>
        <p:nvSpPr>
          <p:cNvPr id="7" name="Title 1"/>
          <p:cNvSpPr>
            <a:spLocks noGrp="1"/>
          </p:cNvSpPr>
          <p:nvPr>
            <p:ph type="title" hasCustomPrompt="1"/>
          </p:nvPr>
        </p:nvSpPr>
        <p:spPr>
          <a:xfrm>
            <a:off x="1097280" y="2770137"/>
            <a:ext cx="7598202" cy="1143000"/>
          </a:xfrm>
        </p:spPr>
        <p:txBody>
          <a:bodyPr/>
          <a:lstStyle/>
          <a:p>
            <a:r>
              <a:rPr lang="en-US" dirty="0"/>
              <a:t>Click to edit title</a:t>
            </a:r>
          </a:p>
        </p:txBody>
      </p:sp>
      <p:sp>
        <p:nvSpPr>
          <p:cNvPr id="9" name="Rectangle 8"/>
          <p:cNvSpPr/>
          <p:nvPr/>
        </p:nvSpPr>
        <p:spPr>
          <a:xfrm>
            <a:off x="199042" y="6090384"/>
            <a:ext cx="8871505" cy="7676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noProof="0" dirty="0"/>
          </a:p>
        </p:txBody>
      </p:sp>
      <p:pic>
        <p:nvPicPr>
          <p:cNvPr id="10" name="Picture 9" descr="logo-02.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56349" y="1216541"/>
            <a:ext cx="2436818" cy="809750"/>
          </a:xfrm>
          <a:prstGeom prst="rect">
            <a:avLst/>
          </a:prstGeom>
        </p:spPr>
      </p:pic>
      <p:sp>
        <p:nvSpPr>
          <p:cNvPr id="11" name="Rectangle 10"/>
          <p:cNvSpPr/>
          <p:nvPr userDrawn="1"/>
        </p:nvSpPr>
        <p:spPr>
          <a:xfrm>
            <a:off x="199042" y="6090384"/>
            <a:ext cx="8871505" cy="7676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noProof="0" dirty="0"/>
          </a:p>
        </p:txBody>
      </p:sp>
      <p:pic>
        <p:nvPicPr>
          <p:cNvPr id="12" name="Picture 11" descr="logo-02.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56349" y="1216541"/>
            <a:ext cx="2436818" cy="809750"/>
          </a:xfrm>
          <a:prstGeom prst="rect">
            <a:avLst/>
          </a:prstGeom>
        </p:spPr>
      </p:pic>
    </p:spTree>
    <p:extLst>
      <p:ext uri="{BB962C8B-B14F-4D97-AF65-F5344CB8AC3E}">
        <p14:creationId xmlns:p14="http://schemas.microsoft.com/office/powerpoint/2010/main" val="549407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 Text + Graphic">
    <p:spTree>
      <p:nvGrpSpPr>
        <p:cNvPr id="1" name=""/>
        <p:cNvGrpSpPr/>
        <p:nvPr/>
      </p:nvGrpSpPr>
      <p:grpSpPr>
        <a:xfrm>
          <a:off x="0" y="0"/>
          <a:ext cx="0" cy="0"/>
          <a:chOff x="0" y="0"/>
          <a:chExt cx="0" cy="0"/>
        </a:xfrm>
      </p:grpSpPr>
      <p:sp>
        <p:nvSpPr>
          <p:cNvPr id="10" name="SmartArt Placeholder 8"/>
          <p:cNvSpPr>
            <a:spLocks noGrp="1" noChangeAspect="1"/>
          </p:cNvSpPr>
          <p:nvPr>
            <p:ph type="dgm" sz="quarter" idx="12"/>
          </p:nvPr>
        </p:nvSpPr>
        <p:spPr>
          <a:xfrm>
            <a:off x="4206240" y="1463040"/>
            <a:ext cx="4480560" cy="4572000"/>
          </a:xfrm>
          <a:prstGeom prst="rect">
            <a:avLst/>
          </a:prstGeom>
        </p:spPr>
        <p:txBody>
          <a:bodyPr>
            <a:noAutofit/>
          </a:bodyPr>
          <a:lstStyle>
            <a:lvl1pPr>
              <a:defRPr sz="2800"/>
            </a:lvl1pPr>
          </a:lstStyle>
          <a:p>
            <a:r>
              <a:rPr lang="en-US" noProof="0" dirty="0"/>
              <a:t>Click icon to add SmartArt graphic</a:t>
            </a:r>
          </a:p>
        </p:txBody>
      </p:sp>
      <p:sp>
        <p:nvSpPr>
          <p:cNvPr id="5" name="Title 1"/>
          <p:cNvSpPr>
            <a:spLocks noGrp="1"/>
          </p:cNvSpPr>
          <p:nvPr>
            <p:ph type="title" hasCustomPrompt="1"/>
          </p:nvPr>
        </p:nvSpPr>
        <p:spPr>
          <a:xfrm>
            <a:off x="457200" y="240771"/>
            <a:ext cx="8229600" cy="1143000"/>
          </a:xfrm>
        </p:spPr>
        <p:txBody>
          <a:bodyPr/>
          <a:lstStyle/>
          <a:p>
            <a:r>
              <a:rPr lang="en-US" dirty="0"/>
              <a:t>Click to edit title</a:t>
            </a:r>
          </a:p>
        </p:txBody>
      </p:sp>
      <p:sp>
        <p:nvSpPr>
          <p:cNvPr id="7" name="Content Placeholder 3"/>
          <p:cNvSpPr>
            <a:spLocks noGrp="1"/>
          </p:cNvSpPr>
          <p:nvPr>
            <p:ph sz="quarter" idx="11" hasCustomPrompt="1"/>
          </p:nvPr>
        </p:nvSpPr>
        <p:spPr>
          <a:xfrm>
            <a:off x="457200" y="1463040"/>
            <a:ext cx="3657600" cy="4572000"/>
          </a:xfrm>
          <a:prstGeom prst="rect">
            <a:avLst/>
          </a:prstGeom>
        </p:spPr>
        <p:txBody>
          <a:bodyPr/>
          <a:lstStyle>
            <a:lvl1pPr marL="457200" indent="-457200">
              <a:lnSpc>
                <a:spcPct val="110000"/>
              </a:lnSpc>
              <a:buFont typeface="Arial" panose="020B0604020202020204" pitchFamily="34" charset="0"/>
              <a:buChar char="•"/>
              <a:defRPr sz="3200"/>
            </a:lvl1pPr>
            <a:lvl2pPr marL="914400" indent="-457200">
              <a:lnSpc>
                <a:spcPct val="110000"/>
              </a:lnSpc>
              <a:buFont typeface="Courier New" panose="02070309020205020404" pitchFamily="49" charset="0"/>
              <a:buChar char="o"/>
              <a:defRPr sz="2800"/>
            </a:lvl2pPr>
            <a:lvl3pPr marL="1371600" indent="-457200">
              <a:lnSpc>
                <a:spcPct val="110000"/>
              </a:lnSpc>
              <a:buFont typeface="Wingdings" panose="05000000000000000000" pitchFamily="2" charset="2"/>
              <a:buChar char="§"/>
              <a:defRPr sz="2400"/>
            </a:lvl3pPr>
            <a:lvl4pPr marL="1828800" indent="-365760">
              <a:lnSpc>
                <a:spcPct val="110000"/>
              </a:lnSpc>
              <a:buFont typeface="Arial" panose="020B0604020202020204" pitchFamily="34" charset="0"/>
              <a:buChar char="-"/>
              <a:defRPr sz="24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Slide content should be simple</a:t>
            </a:r>
          </a:p>
          <a:p>
            <a:pPr lvl="1"/>
            <a:r>
              <a:rPr lang="en-US" dirty="0"/>
              <a:t>Bullet level 2</a:t>
            </a:r>
          </a:p>
          <a:p>
            <a:pPr lvl="2"/>
            <a:r>
              <a:rPr lang="en-US" dirty="0"/>
              <a:t>Bullet level 3</a:t>
            </a:r>
          </a:p>
        </p:txBody>
      </p:sp>
    </p:spTree>
    <p:extLst>
      <p:ext uri="{BB962C8B-B14F-4D97-AF65-F5344CB8AC3E}">
        <p14:creationId xmlns:p14="http://schemas.microsoft.com/office/powerpoint/2010/main" val="2717118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 Graphic">
    <p:spTree>
      <p:nvGrpSpPr>
        <p:cNvPr id="1" name=""/>
        <p:cNvGrpSpPr/>
        <p:nvPr/>
      </p:nvGrpSpPr>
      <p:grpSpPr>
        <a:xfrm>
          <a:off x="0" y="0"/>
          <a:ext cx="0" cy="0"/>
          <a:chOff x="0" y="0"/>
          <a:chExt cx="0" cy="0"/>
        </a:xfrm>
      </p:grpSpPr>
      <p:sp>
        <p:nvSpPr>
          <p:cNvPr id="4" name="SmartArt Placeholder 3"/>
          <p:cNvSpPr>
            <a:spLocks noGrp="1" noChangeAspect="1"/>
          </p:cNvSpPr>
          <p:nvPr>
            <p:ph type="dgm" sz="quarter" idx="13"/>
          </p:nvPr>
        </p:nvSpPr>
        <p:spPr>
          <a:xfrm>
            <a:off x="454028" y="1463040"/>
            <a:ext cx="8232775" cy="4572000"/>
          </a:xfrm>
          <a:prstGeom prst="rect">
            <a:avLst/>
          </a:prstGeom>
        </p:spPr>
        <p:txBody>
          <a:bodyPr>
            <a:noAutofit/>
          </a:bodyPr>
          <a:lstStyle/>
          <a:p>
            <a:r>
              <a:rPr lang="en-US" noProof="0" dirty="0"/>
              <a:t>Click icon to add SmartArt graphic</a:t>
            </a:r>
          </a:p>
        </p:txBody>
      </p:sp>
      <p:sp>
        <p:nvSpPr>
          <p:cNvPr id="6" name="Title 1"/>
          <p:cNvSpPr>
            <a:spLocks noGrp="1"/>
          </p:cNvSpPr>
          <p:nvPr>
            <p:ph type="title" hasCustomPrompt="1"/>
          </p:nvPr>
        </p:nvSpPr>
        <p:spPr>
          <a:xfrm>
            <a:off x="457200" y="240771"/>
            <a:ext cx="8229600" cy="1143000"/>
          </a:xfrm>
        </p:spPr>
        <p:txBody>
          <a:bodyPr/>
          <a:lstStyle/>
          <a:p>
            <a:r>
              <a:rPr lang="en-US" dirty="0"/>
              <a:t>Click to edit title</a:t>
            </a:r>
          </a:p>
        </p:txBody>
      </p:sp>
    </p:spTree>
    <p:extLst>
      <p:ext uri="{BB962C8B-B14F-4D97-AF65-F5344CB8AC3E}">
        <p14:creationId xmlns:p14="http://schemas.microsoft.com/office/powerpoint/2010/main" val="130288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 Chart">
    <p:spTree>
      <p:nvGrpSpPr>
        <p:cNvPr id="1" name=""/>
        <p:cNvGrpSpPr/>
        <p:nvPr/>
      </p:nvGrpSpPr>
      <p:grpSpPr>
        <a:xfrm>
          <a:off x="0" y="0"/>
          <a:ext cx="0" cy="0"/>
          <a:chOff x="0" y="0"/>
          <a:chExt cx="0" cy="0"/>
        </a:xfrm>
      </p:grpSpPr>
      <p:sp>
        <p:nvSpPr>
          <p:cNvPr id="6" name="Chart Placeholder 4"/>
          <p:cNvSpPr>
            <a:spLocks noGrp="1" noChangeAspect="1"/>
          </p:cNvSpPr>
          <p:nvPr>
            <p:ph type="chart" sz="quarter" idx="14"/>
          </p:nvPr>
        </p:nvSpPr>
        <p:spPr>
          <a:xfrm>
            <a:off x="454025" y="1463040"/>
            <a:ext cx="8229600" cy="4572000"/>
          </a:xfrm>
          <a:prstGeom prst="rect">
            <a:avLst/>
          </a:prstGeom>
        </p:spPr>
        <p:txBody>
          <a:bodyPr>
            <a:noAutofit/>
          </a:bodyPr>
          <a:lstStyle/>
          <a:p>
            <a:r>
              <a:rPr lang="en-US" noProof="0" dirty="0"/>
              <a:t>Click icon to add chart</a:t>
            </a:r>
          </a:p>
        </p:txBody>
      </p:sp>
      <p:sp>
        <p:nvSpPr>
          <p:cNvPr id="5" name="Title 1"/>
          <p:cNvSpPr>
            <a:spLocks noGrp="1"/>
          </p:cNvSpPr>
          <p:nvPr>
            <p:ph type="title" hasCustomPrompt="1"/>
          </p:nvPr>
        </p:nvSpPr>
        <p:spPr>
          <a:xfrm>
            <a:off x="457200" y="240771"/>
            <a:ext cx="8229600" cy="1143000"/>
          </a:xfrm>
        </p:spPr>
        <p:txBody>
          <a:bodyPr/>
          <a:lstStyle/>
          <a:p>
            <a:r>
              <a:rPr lang="en-US" dirty="0"/>
              <a:t>Click to edit title</a:t>
            </a:r>
          </a:p>
        </p:txBody>
      </p:sp>
    </p:spTree>
    <p:extLst>
      <p:ext uri="{BB962C8B-B14F-4D97-AF65-F5344CB8AC3E}">
        <p14:creationId xmlns:p14="http://schemas.microsoft.com/office/powerpoint/2010/main" val="3698749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 2 Headers + 2 Charts">
    <p:spTree>
      <p:nvGrpSpPr>
        <p:cNvPr id="1" name=""/>
        <p:cNvGrpSpPr/>
        <p:nvPr/>
      </p:nvGrpSpPr>
      <p:grpSpPr>
        <a:xfrm>
          <a:off x="0" y="0"/>
          <a:ext cx="0" cy="0"/>
          <a:chOff x="0" y="0"/>
          <a:chExt cx="0" cy="0"/>
        </a:xfrm>
      </p:grpSpPr>
      <p:sp>
        <p:nvSpPr>
          <p:cNvPr id="5" name="Chart Placeholder 6"/>
          <p:cNvSpPr>
            <a:spLocks noGrp="1"/>
          </p:cNvSpPr>
          <p:nvPr>
            <p:ph type="chart" sz="quarter" idx="10"/>
          </p:nvPr>
        </p:nvSpPr>
        <p:spPr>
          <a:xfrm>
            <a:off x="4572000" y="2073247"/>
            <a:ext cx="4114800" cy="4114800"/>
          </a:xfrm>
          <a:prstGeom prst="rect">
            <a:avLst/>
          </a:prstGeom>
        </p:spPr>
        <p:txBody>
          <a:bodyPr>
            <a:noAutofit/>
          </a:bodyPr>
          <a:lstStyle>
            <a:lvl1pPr>
              <a:defRPr sz="2800"/>
            </a:lvl1pPr>
          </a:lstStyle>
          <a:p>
            <a:r>
              <a:rPr lang="en-US" noProof="0" dirty="0"/>
              <a:t>Click icon to add chart</a:t>
            </a:r>
          </a:p>
        </p:txBody>
      </p:sp>
      <p:sp>
        <p:nvSpPr>
          <p:cNvPr id="8" name="Chart Placeholder 6"/>
          <p:cNvSpPr>
            <a:spLocks noGrp="1" noChangeAspect="1"/>
          </p:cNvSpPr>
          <p:nvPr>
            <p:ph type="chart" sz="quarter" idx="11"/>
          </p:nvPr>
        </p:nvSpPr>
        <p:spPr>
          <a:xfrm>
            <a:off x="457200" y="2073247"/>
            <a:ext cx="4114800" cy="4114800"/>
          </a:xfrm>
          <a:prstGeom prst="rect">
            <a:avLst/>
          </a:prstGeom>
        </p:spPr>
        <p:txBody>
          <a:bodyPr>
            <a:noAutofit/>
          </a:bodyPr>
          <a:lstStyle>
            <a:lvl1pPr>
              <a:defRPr sz="2800"/>
            </a:lvl1pPr>
          </a:lstStyle>
          <a:p>
            <a:r>
              <a:rPr lang="en-US" noProof="0" dirty="0"/>
              <a:t>Click icon to add chart</a:t>
            </a:r>
          </a:p>
        </p:txBody>
      </p:sp>
      <p:sp>
        <p:nvSpPr>
          <p:cNvPr id="7" name="Text Placeholder 4"/>
          <p:cNvSpPr>
            <a:spLocks noGrp="1"/>
          </p:cNvSpPr>
          <p:nvPr>
            <p:ph type="body" sz="quarter" idx="3" hasCustomPrompt="1"/>
          </p:nvPr>
        </p:nvSpPr>
        <p:spPr>
          <a:xfrm>
            <a:off x="4572000" y="1389888"/>
            <a:ext cx="4114800" cy="639763"/>
          </a:xfrm>
          <a:prstGeom prst="rect">
            <a:avLst/>
          </a:prstGeom>
        </p:spPr>
        <p:txBody>
          <a:bodyPr anchor="b">
            <a:noAutofit/>
          </a:bodyPr>
          <a:lstStyle>
            <a:lvl1pPr marL="0" indent="0">
              <a:buNone/>
              <a:defRPr sz="2800" b="1">
                <a:solidFill>
                  <a:srgbClr val="2573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Add text</a:t>
            </a:r>
          </a:p>
        </p:txBody>
      </p:sp>
      <p:sp>
        <p:nvSpPr>
          <p:cNvPr id="6" name="Text Placeholder 2"/>
          <p:cNvSpPr>
            <a:spLocks noGrp="1"/>
          </p:cNvSpPr>
          <p:nvPr>
            <p:ph type="body" idx="1" hasCustomPrompt="1"/>
          </p:nvPr>
        </p:nvSpPr>
        <p:spPr>
          <a:xfrm>
            <a:off x="457200" y="1389888"/>
            <a:ext cx="4114800" cy="639763"/>
          </a:xfrm>
          <a:prstGeom prst="rect">
            <a:avLst/>
          </a:prstGeom>
        </p:spPr>
        <p:txBody>
          <a:bodyPr anchor="b">
            <a:noAutofit/>
          </a:bodyPr>
          <a:lstStyle>
            <a:lvl1pPr marL="0" indent="0">
              <a:buNone/>
              <a:defRPr sz="2800" b="1">
                <a:solidFill>
                  <a:srgbClr val="2573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Add text</a:t>
            </a:r>
          </a:p>
        </p:txBody>
      </p:sp>
      <p:sp>
        <p:nvSpPr>
          <p:cNvPr id="10" name="Title 1"/>
          <p:cNvSpPr>
            <a:spLocks noGrp="1"/>
          </p:cNvSpPr>
          <p:nvPr>
            <p:ph type="title" hasCustomPrompt="1"/>
          </p:nvPr>
        </p:nvSpPr>
        <p:spPr>
          <a:xfrm>
            <a:off x="457200" y="240771"/>
            <a:ext cx="8229600" cy="1143000"/>
          </a:xfrm>
        </p:spPr>
        <p:txBody>
          <a:bodyPr/>
          <a:lstStyle/>
          <a:p>
            <a:r>
              <a:rPr lang="en-US" dirty="0"/>
              <a:t>Click to edit title</a:t>
            </a:r>
          </a:p>
        </p:txBody>
      </p:sp>
    </p:spTree>
    <p:extLst>
      <p:ext uri="{BB962C8B-B14F-4D97-AF65-F5344CB8AC3E}">
        <p14:creationId xmlns:p14="http://schemas.microsoft.com/office/powerpoint/2010/main" val="4123446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0392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End Slide">
    <p:spTree>
      <p:nvGrpSpPr>
        <p:cNvPr id="1" name=""/>
        <p:cNvGrpSpPr/>
        <p:nvPr/>
      </p:nvGrpSpPr>
      <p:grpSpPr>
        <a:xfrm>
          <a:off x="0" y="0"/>
          <a:ext cx="0" cy="0"/>
          <a:chOff x="0" y="0"/>
          <a:chExt cx="0" cy="0"/>
        </a:xfrm>
      </p:grpSpPr>
      <p:sp>
        <p:nvSpPr>
          <p:cNvPr id="6" name="Rectangle 5"/>
          <p:cNvSpPr/>
          <p:nvPr/>
        </p:nvSpPr>
        <p:spPr>
          <a:xfrm>
            <a:off x="199042" y="6090384"/>
            <a:ext cx="8871505" cy="7676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noProof="0" dirty="0"/>
          </a:p>
        </p:txBody>
      </p:sp>
      <p:sp>
        <p:nvSpPr>
          <p:cNvPr id="2" name="Title 1"/>
          <p:cNvSpPr>
            <a:spLocks noGrp="1"/>
          </p:cNvSpPr>
          <p:nvPr>
            <p:ph type="ctrTitle" hasCustomPrompt="1"/>
          </p:nvPr>
        </p:nvSpPr>
        <p:spPr>
          <a:xfrm>
            <a:off x="1123156" y="2231571"/>
            <a:ext cx="7335044" cy="1183904"/>
          </a:xfrm>
        </p:spPr>
        <p:txBody>
          <a:bodyPr anchor="b">
            <a:noAutofit/>
          </a:bodyPr>
          <a:lstStyle>
            <a:lvl1pPr>
              <a:defRPr sz="3600" b="1">
                <a:solidFill>
                  <a:srgbClr val="2573BA"/>
                </a:solidFill>
                <a:latin typeface="Arial"/>
                <a:cs typeface="Arial"/>
              </a:defRPr>
            </a:lvl1pPr>
          </a:lstStyle>
          <a:p>
            <a:r>
              <a:rPr lang="en-US" noProof="0" dirty="0"/>
              <a:t>End Slide</a:t>
            </a:r>
          </a:p>
        </p:txBody>
      </p:sp>
      <p:pic>
        <p:nvPicPr>
          <p:cNvPr id="7" name="Picture 6" descr="logo-02.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56349" y="1216541"/>
            <a:ext cx="2436818" cy="809750"/>
          </a:xfrm>
          <a:prstGeom prst="rect">
            <a:avLst/>
          </a:prstGeom>
        </p:spPr>
      </p:pic>
      <p:sp>
        <p:nvSpPr>
          <p:cNvPr id="5" name="Rectangle 4"/>
          <p:cNvSpPr/>
          <p:nvPr/>
        </p:nvSpPr>
        <p:spPr>
          <a:xfrm>
            <a:off x="199042" y="6090384"/>
            <a:ext cx="8871505" cy="7676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noProof="0" dirty="0"/>
          </a:p>
        </p:txBody>
      </p:sp>
      <p:pic>
        <p:nvPicPr>
          <p:cNvPr id="8" name="Picture 7" descr="logo-02.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56349" y="1216541"/>
            <a:ext cx="2436818" cy="809750"/>
          </a:xfrm>
          <a:prstGeom prst="rect">
            <a:avLst/>
          </a:prstGeom>
        </p:spPr>
      </p:pic>
      <p:sp>
        <p:nvSpPr>
          <p:cNvPr id="9" name="Rectangle 8"/>
          <p:cNvSpPr/>
          <p:nvPr userDrawn="1"/>
        </p:nvSpPr>
        <p:spPr>
          <a:xfrm>
            <a:off x="199042" y="6090384"/>
            <a:ext cx="8871505" cy="7676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noProof="0" dirty="0"/>
          </a:p>
        </p:txBody>
      </p:sp>
      <p:pic>
        <p:nvPicPr>
          <p:cNvPr id="10" name="Picture 9" descr="logo-02.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56349" y="1216541"/>
            <a:ext cx="2436818" cy="809750"/>
          </a:xfrm>
          <a:prstGeom prst="rect">
            <a:avLst/>
          </a:prstGeom>
        </p:spPr>
      </p:pic>
    </p:spTree>
    <p:extLst>
      <p:ext uri="{BB962C8B-B14F-4D97-AF65-F5344CB8AC3E}">
        <p14:creationId xmlns:p14="http://schemas.microsoft.com/office/powerpoint/2010/main" val="138028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ullets">
    <p:spTree>
      <p:nvGrpSpPr>
        <p:cNvPr id="1" name=""/>
        <p:cNvGrpSpPr/>
        <p:nvPr/>
      </p:nvGrpSpPr>
      <p:grpSpPr>
        <a:xfrm>
          <a:off x="0" y="0"/>
          <a:ext cx="0" cy="0"/>
          <a:chOff x="0" y="0"/>
          <a:chExt cx="0" cy="0"/>
        </a:xfrm>
      </p:grpSpPr>
      <p:sp>
        <p:nvSpPr>
          <p:cNvPr id="6" name="Content Placeholder 3"/>
          <p:cNvSpPr>
            <a:spLocks noGrp="1"/>
          </p:cNvSpPr>
          <p:nvPr>
            <p:ph sz="quarter" idx="10" hasCustomPrompt="1"/>
          </p:nvPr>
        </p:nvSpPr>
        <p:spPr>
          <a:xfrm>
            <a:off x="457200" y="1463040"/>
            <a:ext cx="8229600" cy="4612654"/>
          </a:xfrm>
          <a:prstGeom prst="rect">
            <a:avLst/>
          </a:prstGeom>
        </p:spPr>
        <p:txBody>
          <a:bodyPr/>
          <a:lstStyle>
            <a:lvl1pPr marL="457200" indent="-457200">
              <a:lnSpc>
                <a:spcPct val="110000"/>
              </a:lnSpc>
              <a:buFont typeface="Arial" panose="020B0604020202020204" pitchFamily="34" charset="0"/>
              <a:buChar char="•"/>
              <a:defRPr sz="3200"/>
            </a:lvl1pPr>
            <a:lvl2pPr marL="914400" indent="-457200">
              <a:lnSpc>
                <a:spcPct val="110000"/>
              </a:lnSpc>
              <a:buFont typeface="Courier New" panose="02070309020205020404" pitchFamily="49" charset="0"/>
              <a:buChar char="o"/>
              <a:defRPr sz="2800"/>
            </a:lvl2pPr>
            <a:lvl3pPr marL="1371600" indent="-457200">
              <a:lnSpc>
                <a:spcPct val="110000"/>
              </a:lnSpc>
              <a:buFont typeface="Wingdings" panose="05000000000000000000" pitchFamily="2" charset="2"/>
              <a:buChar char="§"/>
              <a:defRPr sz="2400"/>
            </a:lvl3pPr>
            <a:lvl4pPr marL="1828800" indent="-365760">
              <a:lnSpc>
                <a:spcPct val="110000"/>
              </a:lnSpc>
              <a:buFont typeface="Arial" panose="020B0604020202020204" pitchFamily="34" charset="0"/>
              <a:buChar char="-"/>
              <a:defRPr sz="24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Bullet level 1</a:t>
            </a:r>
          </a:p>
          <a:p>
            <a:pPr lvl="1"/>
            <a:r>
              <a:rPr lang="en-US" dirty="0"/>
              <a:t>Bullet level 2</a:t>
            </a:r>
          </a:p>
          <a:p>
            <a:pPr lvl="2"/>
            <a:r>
              <a:rPr lang="en-US" dirty="0"/>
              <a:t>Bullet level 3</a:t>
            </a:r>
          </a:p>
          <a:p>
            <a:pPr lvl="3"/>
            <a:r>
              <a:rPr lang="en-US" dirty="0"/>
              <a:t>Bullet level 4</a:t>
            </a:r>
          </a:p>
        </p:txBody>
      </p:sp>
      <p:sp>
        <p:nvSpPr>
          <p:cNvPr id="2" name="Title 1"/>
          <p:cNvSpPr>
            <a:spLocks noGrp="1"/>
          </p:cNvSpPr>
          <p:nvPr>
            <p:ph type="title" hasCustomPrompt="1"/>
          </p:nvPr>
        </p:nvSpPr>
        <p:spPr>
          <a:xfrm>
            <a:off x="457200" y="240771"/>
            <a:ext cx="8229600" cy="1143000"/>
          </a:xfrm>
        </p:spPr>
        <p:txBody>
          <a:bodyPr/>
          <a:lstStyle/>
          <a:p>
            <a:r>
              <a:rPr lang="en-US" dirty="0"/>
              <a:t>Click to edit title</a:t>
            </a:r>
          </a:p>
        </p:txBody>
      </p:sp>
    </p:spTree>
    <p:extLst>
      <p:ext uri="{BB962C8B-B14F-4D97-AF65-F5344CB8AC3E}">
        <p14:creationId xmlns:p14="http://schemas.microsoft.com/office/powerpoint/2010/main" val="3510962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Table">
    <p:spTree>
      <p:nvGrpSpPr>
        <p:cNvPr id="1" name=""/>
        <p:cNvGrpSpPr/>
        <p:nvPr/>
      </p:nvGrpSpPr>
      <p:grpSpPr>
        <a:xfrm>
          <a:off x="0" y="0"/>
          <a:ext cx="0" cy="0"/>
          <a:chOff x="0" y="0"/>
          <a:chExt cx="0" cy="0"/>
        </a:xfrm>
      </p:grpSpPr>
      <p:sp>
        <p:nvSpPr>
          <p:cNvPr id="8" name="Table Placeholder 7"/>
          <p:cNvSpPr>
            <a:spLocks noGrp="1"/>
          </p:cNvSpPr>
          <p:nvPr>
            <p:ph type="tbl" sz="quarter" idx="15"/>
          </p:nvPr>
        </p:nvSpPr>
        <p:spPr>
          <a:xfrm>
            <a:off x="457200" y="1463040"/>
            <a:ext cx="8229600" cy="4572000"/>
          </a:xfrm>
        </p:spPr>
        <p:txBody>
          <a:bodyPr/>
          <a:lstStyle/>
          <a:p>
            <a:r>
              <a:rPr lang="en-US" dirty="0"/>
              <a:t>Click icon to add table</a:t>
            </a:r>
          </a:p>
        </p:txBody>
      </p:sp>
      <p:sp>
        <p:nvSpPr>
          <p:cNvPr id="2" name="Title 1"/>
          <p:cNvSpPr>
            <a:spLocks noGrp="1"/>
          </p:cNvSpPr>
          <p:nvPr>
            <p:ph type="title" hasCustomPrompt="1"/>
          </p:nvPr>
        </p:nvSpPr>
        <p:spPr>
          <a:xfrm>
            <a:off x="457200" y="235478"/>
            <a:ext cx="8229600" cy="1143000"/>
          </a:xfrm>
        </p:spPr>
        <p:txBody>
          <a:bodyPr anchor="t"/>
          <a:lstStyle/>
          <a:p>
            <a:r>
              <a:rPr lang="en-US" noProof="0" dirty="0"/>
              <a:t>Click to edit title</a:t>
            </a:r>
          </a:p>
        </p:txBody>
      </p:sp>
    </p:spTree>
    <p:extLst>
      <p:ext uri="{BB962C8B-B14F-4D97-AF65-F5344CB8AC3E}">
        <p14:creationId xmlns:p14="http://schemas.microsoft.com/office/powerpoint/2010/main" val="4183599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Subtitle 2"/>
          <p:cNvSpPr>
            <a:spLocks noGrp="1"/>
          </p:cNvSpPr>
          <p:nvPr>
            <p:ph type="subTitle" idx="10" hasCustomPrompt="1"/>
          </p:nvPr>
        </p:nvSpPr>
        <p:spPr>
          <a:xfrm>
            <a:off x="457200" y="3449588"/>
            <a:ext cx="8229600" cy="529569"/>
          </a:xfrm>
          <a:prstGeom prst="rect">
            <a:avLst/>
          </a:prstGeom>
        </p:spPr>
        <p:txBody>
          <a:bodyPr wrap="square">
            <a:spAutoFit/>
          </a:bodyPr>
          <a:lstStyle>
            <a:lvl1pPr marL="0" indent="0" algn="l">
              <a:buNone/>
              <a:defRPr sz="2800" b="0" baseline="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subtitle</a:t>
            </a:r>
          </a:p>
        </p:txBody>
      </p:sp>
      <p:sp>
        <p:nvSpPr>
          <p:cNvPr id="5" name="Title 1"/>
          <p:cNvSpPr>
            <a:spLocks noGrp="1"/>
          </p:cNvSpPr>
          <p:nvPr>
            <p:ph type="title" hasCustomPrompt="1"/>
          </p:nvPr>
        </p:nvSpPr>
        <p:spPr>
          <a:xfrm>
            <a:off x="457200" y="2183871"/>
            <a:ext cx="8229600" cy="1143000"/>
          </a:xfrm>
        </p:spPr>
        <p:txBody>
          <a:bodyPr/>
          <a:lstStyle/>
          <a:p>
            <a:r>
              <a:rPr lang="en-US" dirty="0"/>
              <a:t>Click to edit title</a:t>
            </a:r>
          </a:p>
        </p:txBody>
      </p:sp>
    </p:spTree>
    <p:extLst>
      <p:ext uri="{BB962C8B-B14F-4D97-AF65-F5344CB8AC3E}">
        <p14:creationId xmlns:p14="http://schemas.microsoft.com/office/powerpoint/2010/main" val="1705486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2 Text Boxes">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240771"/>
            <a:ext cx="8229600" cy="1143000"/>
          </a:xfrm>
        </p:spPr>
        <p:txBody>
          <a:bodyPr/>
          <a:lstStyle>
            <a:lvl1pPr>
              <a:defRPr/>
            </a:lvl1pPr>
          </a:lstStyle>
          <a:p>
            <a:r>
              <a:rPr lang="en-US" dirty="0"/>
              <a:t>Click to edit title</a:t>
            </a:r>
          </a:p>
        </p:txBody>
      </p:sp>
      <p:sp>
        <p:nvSpPr>
          <p:cNvPr id="5" name="Content Placeholder 3"/>
          <p:cNvSpPr>
            <a:spLocks noGrp="1"/>
          </p:cNvSpPr>
          <p:nvPr>
            <p:ph sz="quarter" idx="10" hasCustomPrompt="1"/>
          </p:nvPr>
        </p:nvSpPr>
        <p:spPr>
          <a:xfrm>
            <a:off x="457200" y="1463040"/>
            <a:ext cx="4041648" cy="4612654"/>
          </a:xfrm>
          <a:prstGeom prst="rect">
            <a:avLst/>
          </a:prstGeom>
        </p:spPr>
        <p:txBody>
          <a:bodyPr/>
          <a:lstStyle>
            <a:lvl1pPr marL="457200" indent="-457200">
              <a:lnSpc>
                <a:spcPct val="110000"/>
              </a:lnSpc>
              <a:buFont typeface="Arial" panose="020B0604020202020204" pitchFamily="34" charset="0"/>
              <a:buChar char="•"/>
              <a:defRPr sz="3200"/>
            </a:lvl1pPr>
            <a:lvl2pPr marL="914400" indent="-457200">
              <a:lnSpc>
                <a:spcPct val="110000"/>
              </a:lnSpc>
              <a:buFont typeface="Courier New" panose="02070309020205020404" pitchFamily="49" charset="0"/>
              <a:buChar char="o"/>
              <a:defRPr sz="2800"/>
            </a:lvl2pPr>
            <a:lvl3pPr marL="1371600" indent="-457200">
              <a:lnSpc>
                <a:spcPct val="110000"/>
              </a:lnSpc>
              <a:buFont typeface="Wingdings" panose="05000000000000000000" pitchFamily="2" charset="2"/>
              <a:buChar char="§"/>
              <a:defRPr sz="2400"/>
            </a:lvl3pPr>
            <a:lvl4pPr marL="1828800" indent="-365760">
              <a:lnSpc>
                <a:spcPct val="110000"/>
              </a:lnSpc>
              <a:buFont typeface="Arial" panose="020B0604020202020204" pitchFamily="34" charset="0"/>
              <a:buChar char="-"/>
              <a:defRPr sz="24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Slide content should be simple</a:t>
            </a:r>
          </a:p>
          <a:p>
            <a:pPr lvl="1"/>
            <a:r>
              <a:rPr lang="en-US" dirty="0"/>
              <a:t>Bullet level 2</a:t>
            </a:r>
          </a:p>
          <a:p>
            <a:pPr lvl="2"/>
            <a:r>
              <a:rPr lang="en-US" dirty="0"/>
              <a:t>Bullet level 3</a:t>
            </a:r>
          </a:p>
          <a:p>
            <a:pPr lvl="3"/>
            <a:r>
              <a:rPr lang="en-US" dirty="0"/>
              <a:t>Bullet level 4</a:t>
            </a:r>
          </a:p>
        </p:txBody>
      </p:sp>
      <p:sp>
        <p:nvSpPr>
          <p:cNvPr id="7" name="Content Placeholder 3"/>
          <p:cNvSpPr>
            <a:spLocks noGrp="1"/>
          </p:cNvSpPr>
          <p:nvPr>
            <p:ph sz="quarter" idx="19" hasCustomPrompt="1"/>
          </p:nvPr>
        </p:nvSpPr>
        <p:spPr>
          <a:xfrm>
            <a:off x="4645152" y="1463040"/>
            <a:ext cx="4041648" cy="4612654"/>
          </a:xfrm>
          <a:prstGeom prst="rect">
            <a:avLst/>
          </a:prstGeom>
        </p:spPr>
        <p:txBody>
          <a:bodyPr/>
          <a:lstStyle>
            <a:lvl1pPr marL="457200" indent="-457200">
              <a:lnSpc>
                <a:spcPct val="110000"/>
              </a:lnSpc>
              <a:buFont typeface="Arial" panose="020B0604020202020204" pitchFamily="34" charset="0"/>
              <a:buChar char="•"/>
              <a:defRPr sz="3200"/>
            </a:lvl1pPr>
            <a:lvl2pPr marL="914400" indent="-457200">
              <a:lnSpc>
                <a:spcPct val="110000"/>
              </a:lnSpc>
              <a:buFont typeface="Courier New" panose="02070309020205020404" pitchFamily="49" charset="0"/>
              <a:buChar char="o"/>
              <a:defRPr sz="2800"/>
            </a:lvl2pPr>
            <a:lvl3pPr marL="1371600" indent="-457200">
              <a:lnSpc>
                <a:spcPct val="110000"/>
              </a:lnSpc>
              <a:buFont typeface="Wingdings" panose="05000000000000000000" pitchFamily="2" charset="2"/>
              <a:buChar char="§"/>
              <a:defRPr sz="2400"/>
            </a:lvl3pPr>
            <a:lvl4pPr marL="1828800" indent="-365760">
              <a:lnSpc>
                <a:spcPct val="110000"/>
              </a:lnSpc>
              <a:buFont typeface="Arial" panose="020B0604020202020204" pitchFamily="34" charset="0"/>
              <a:buChar char="-"/>
              <a:defRPr sz="24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Keep text size consistent</a:t>
            </a:r>
          </a:p>
          <a:p>
            <a:pPr lvl="1"/>
            <a:r>
              <a:rPr lang="en-US" dirty="0"/>
              <a:t>Bullet level 2</a:t>
            </a:r>
          </a:p>
          <a:p>
            <a:pPr lvl="2"/>
            <a:r>
              <a:rPr lang="en-US" dirty="0"/>
              <a:t>Bullet level 3</a:t>
            </a:r>
          </a:p>
          <a:p>
            <a:pPr lvl="3"/>
            <a:r>
              <a:rPr lang="en-US" dirty="0"/>
              <a:t>Bullet level 4</a:t>
            </a:r>
          </a:p>
        </p:txBody>
      </p:sp>
    </p:spTree>
    <p:extLst>
      <p:ext uri="{BB962C8B-B14F-4D97-AF65-F5344CB8AC3E}">
        <p14:creationId xmlns:p14="http://schemas.microsoft.com/office/powerpoint/2010/main" val="45208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2 Headers + 2 Text">
    <p:spTree>
      <p:nvGrpSpPr>
        <p:cNvPr id="1" name=""/>
        <p:cNvGrpSpPr/>
        <p:nvPr/>
      </p:nvGrpSpPr>
      <p:grpSpPr>
        <a:xfrm>
          <a:off x="0" y="0"/>
          <a:ext cx="0" cy="0"/>
          <a:chOff x="0" y="0"/>
          <a:chExt cx="0" cy="0"/>
        </a:xfrm>
      </p:grpSpPr>
      <p:sp>
        <p:nvSpPr>
          <p:cNvPr id="12" name="Text Placeholder 4"/>
          <p:cNvSpPr>
            <a:spLocks noGrp="1"/>
          </p:cNvSpPr>
          <p:nvPr>
            <p:ph type="body" sz="quarter" idx="14" hasCustomPrompt="1"/>
          </p:nvPr>
        </p:nvSpPr>
        <p:spPr>
          <a:xfrm>
            <a:off x="4645152" y="1389442"/>
            <a:ext cx="4041648" cy="639763"/>
          </a:xfrm>
          <a:prstGeom prst="rect">
            <a:avLst/>
          </a:prstGeom>
        </p:spPr>
        <p:txBody>
          <a:bodyPr anchor="b">
            <a:noAutofit/>
          </a:bodyPr>
          <a:lstStyle>
            <a:lvl1pPr marL="0" indent="0">
              <a:buNone/>
              <a:defRPr sz="2800" b="1" baseline="0">
                <a:solidFill>
                  <a:srgbClr val="2573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Add text</a:t>
            </a:r>
          </a:p>
        </p:txBody>
      </p:sp>
      <p:sp>
        <p:nvSpPr>
          <p:cNvPr id="11" name="Text Placeholder 4"/>
          <p:cNvSpPr>
            <a:spLocks noGrp="1"/>
          </p:cNvSpPr>
          <p:nvPr>
            <p:ph type="body" sz="quarter" idx="13" hasCustomPrompt="1"/>
          </p:nvPr>
        </p:nvSpPr>
        <p:spPr>
          <a:xfrm>
            <a:off x="457200" y="1389442"/>
            <a:ext cx="4041648" cy="639763"/>
          </a:xfrm>
          <a:prstGeom prst="rect">
            <a:avLst/>
          </a:prstGeom>
        </p:spPr>
        <p:txBody>
          <a:bodyPr anchor="b">
            <a:noAutofit/>
          </a:bodyPr>
          <a:lstStyle>
            <a:lvl1pPr marL="0" indent="0">
              <a:buNone/>
              <a:defRPr sz="2800" b="1" baseline="0">
                <a:solidFill>
                  <a:srgbClr val="2573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Add text</a:t>
            </a:r>
          </a:p>
        </p:txBody>
      </p:sp>
      <p:sp>
        <p:nvSpPr>
          <p:cNvPr id="7" name="Title 1"/>
          <p:cNvSpPr>
            <a:spLocks noGrp="1"/>
          </p:cNvSpPr>
          <p:nvPr>
            <p:ph type="title" hasCustomPrompt="1"/>
          </p:nvPr>
        </p:nvSpPr>
        <p:spPr>
          <a:xfrm>
            <a:off x="457200" y="240771"/>
            <a:ext cx="8229600" cy="1143000"/>
          </a:xfrm>
        </p:spPr>
        <p:txBody>
          <a:bodyPr/>
          <a:lstStyle/>
          <a:p>
            <a:r>
              <a:rPr lang="en-US" dirty="0"/>
              <a:t>Click to edit title</a:t>
            </a:r>
          </a:p>
        </p:txBody>
      </p:sp>
      <p:sp>
        <p:nvSpPr>
          <p:cNvPr id="8" name="Content Placeholder 3"/>
          <p:cNvSpPr>
            <a:spLocks noGrp="1"/>
          </p:cNvSpPr>
          <p:nvPr>
            <p:ph sz="quarter" idx="10" hasCustomPrompt="1"/>
          </p:nvPr>
        </p:nvSpPr>
        <p:spPr>
          <a:xfrm>
            <a:off x="457200" y="2029968"/>
            <a:ext cx="4041648" cy="4389120"/>
          </a:xfrm>
          <a:prstGeom prst="rect">
            <a:avLst/>
          </a:prstGeom>
        </p:spPr>
        <p:txBody>
          <a:bodyPr/>
          <a:lstStyle>
            <a:lvl1pPr marL="457200" indent="-457200">
              <a:lnSpc>
                <a:spcPct val="110000"/>
              </a:lnSpc>
              <a:buFont typeface="Arial" panose="020B0604020202020204" pitchFamily="34" charset="0"/>
              <a:buChar char="•"/>
              <a:defRPr sz="3200"/>
            </a:lvl1pPr>
            <a:lvl2pPr marL="914400" indent="-457200">
              <a:lnSpc>
                <a:spcPct val="110000"/>
              </a:lnSpc>
              <a:buFont typeface="Courier New" panose="02070309020205020404" pitchFamily="49" charset="0"/>
              <a:buChar char="o"/>
              <a:defRPr sz="2800"/>
            </a:lvl2pPr>
            <a:lvl3pPr marL="1371600" indent="-457200">
              <a:lnSpc>
                <a:spcPct val="110000"/>
              </a:lnSpc>
              <a:buFont typeface="Wingdings" panose="05000000000000000000" pitchFamily="2" charset="2"/>
              <a:buChar char="§"/>
              <a:defRPr sz="2400"/>
            </a:lvl3pPr>
            <a:lvl4pPr marL="1828800" indent="-365760">
              <a:lnSpc>
                <a:spcPct val="110000"/>
              </a:lnSpc>
              <a:buFont typeface="Arial" panose="020B0604020202020204" pitchFamily="34" charset="0"/>
              <a:buChar char="-"/>
              <a:defRPr sz="24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Slide content should be simple</a:t>
            </a:r>
          </a:p>
          <a:p>
            <a:pPr lvl="1"/>
            <a:r>
              <a:rPr lang="en-US" dirty="0"/>
              <a:t>Bullet level 2</a:t>
            </a:r>
          </a:p>
          <a:p>
            <a:pPr lvl="2"/>
            <a:r>
              <a:rPr lang="en-US" dirty="0"/>
              <a:t>Bullet level 3</a:t>
            </a:r>
          </a:p>
          <a:p>
            <a:pPr lvl="3"/>
            <a:r>
              <a:rPr lang="en-US" dirty="0"/>
              <a:t>Bullet level 4</a:t>
            </a:r>
          </a:p>
        </p:txBody>
      </p:sp>
      <p:sp>
        <p:nvSpPr>
          <p:cNvPr id="9" name="Content Placeholder 3"/>
          <p:cNvSpPr>
            <a:spLocks noGrp="1"/>
          </p:cNvSpPr>
          <p:nvPr>
            <p:ph sz="quarter" idx="19" hasCustomPrompt="1"/>
          </p:nvPr>
        </p:nvSpPr>
        <p:spPr>
          <a:xfrm>
            <a:off x="4645152" y="2029968"/>
            <a:ext cx="4041648" cy="4389120"/>
          </a:xfrm>
          <a:prstGeom prst="rect">
            <a:avLst/>
          </a:prstGeom>
        </p:spPr>
        <p:txBody>
          <a:bodyPr/>
          <a:lstStyle>
            <a:lvl1pPr marL="457200" indent="-457200">
              <a:lnSpc>
                <a:spcPct val="110000"/>
              </a:lnSpc>
              <a:buFont typeface="Arial" panose="020B0604020202020204" pitchFamily="34" charset="0"/>
              <a:buChar char="•"/>
              <a:defRPr sz="3200"/>
            </a:lvl1pPr>
            <a:lvl2pPr marL="914400" indent="-457200">
              <a:lnSpc>
                <a:spcPct val="110000"/>
              </a:lnSpc>
              <a:buFont typeface="Courier New" panose="02070309020205020404" pitchFamily="49" charset="0"/>
              <a:buChar char="o"/>
              <a:defRPr sz="2800"/>
            </a:lvl2pPr>
            <a:lvl3pPr marL="1371600" indent="-457200">
              <a:lnSpc>
                <a:spcPct val="110000"/>
              </a:lnSpc>
              <a:buFont typeface="Wingdings" panose="05000000000000000000" pitchFamily="2" charset="2"/>
              <a:buChar char="§"/>
              <a:defRPr sz="2400"/>
            </a:lvl3pPr>
            <a:lvl4pPr marL="1828800" indent="-365760">
              <a:lnSpc>
                <a:spcPct val="110000"/>
              </a:lnSpc>
              <a:buFont typeface="Arial" panose="020B0604020202020204" pitchFamily="34" charset="0"/>
              <a:buChar char="-"/>
              <a:defRPr sz="24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Keep text size consistent</a:t>
            </a:r>
          </a:p>
          <a:p>
            <a:pPr lvl="1"/>
            <a:r>
              <a:rPr lang="en-US" dirty="0"/>
              <a:t>Bullet level 2</a:t>
            </a:r>
          </a:p>
          <a:p>
            <a:pPr lvl="2"/>
            <a:r>
              <a:rPr lang="en-US" dirty="0"/>
              <a:t>Bullet level 3</a:t>
            </a:r>
          </a:p>
          <a:p>
            <a:pPr lvl="3"/>
            <a:r>
              <a:rPr lang="en-US" dirty="0"/>
              <a:t>Bullet level 4</a:t>
            </a:r>
          </a:p>
        </p:txBody>
      </p:sp>
    </p:spTree>
    <p:extLst>
      <p:ext uri="{BB962C8B-B14F-4D97-AF65-F5344CB8AC3E}">
        <p14:creationId xmlns:p14="http://schemas.microsoft.com/office/powerpoint/2010/main" val="290582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 3 Headers +3 Text">
    <p:spTree>
      <p:nvGrpSpPr>
        <p:cNvPr id="1" name=""/>
        <p:cNvGrpSpPr/>
        <p:nvPr/>
      </p:nvGrpSpPr>
      <p:grpSpPr>
        <a:xfrm>
          <a:off x="0" y="0"/>
          <a:ext cx="0" cy="0"/>
          <a:chOff x="0" y="0"/>
          <a:chExt cx="0" cy="0"/>
        </a:xfrm>
      </p:grpSpPr>
      <p:sp>
        <p:nvSpPr>
          <p:cNvPr id="21" name="Text Placeholder 4"/>
          <p:cNvSpPr>
            <a:spLocks noGrp="1"/>
          </p:cNvSpPr>
          <p:nvPr>
            <p:ph type="body" sz="quarter" idx="25" hasCustomPrompt="1"/>
          </p:nvPr>
        </p:nvSpPr>
        <p:spPr>
          <a:xfrm>
            <a:off x="5943600" y="1389888"/>
            <a:ext cx="2743200" cy="639763"/>
          </a:xfrm>
          <a:prstGeom prst="rect">
            <a:avLst/>
          </a:prstGeom>
        </p:spPr>
        <p:txBody>
          <a:bodyPr anchor="b">
            <a:noAutofit/>
          </a:bodyPr>
          <a:lstStyle>
            <a:lvl1pPr marL="0" indent="0">
              <a:buNone/>
              <a:defRPr sz="2800" b="1">
                <a:solidFill>
                  <a:srgbClr val="2573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Add text</a:t>
            </a:r>
          </a:p>
        </p:txBody>
      </p:sp>
      <p:sp>
        <p:nvSpPr>
          <p:cNvPr id="18" name="Text Placeholder 4"/>
          <p:cNvSpPr>
            <a:spLocks noGrp="1"/>
          </p:cNvSpPr>
          <p:nvPr>
            <p:ph type="body" sz="quarter" idx="24" hasCustomPrompt="1"/>
          </p:nvPr>
        </p:nvSpPr>
        <p:spPr>
          <a:xfrm>
            <a:off x="3200400" y="1389888"/>
            <a:ext cx="2743200" cy="639763"/>
          </a:xfrm>
          <a:prstGeom prst="rect">
            <a:avLst/>
          </a:prstGeom>
        </p:spPr>
        <p:txBody>
          <a:bodyPr anchor="b">
            <a:noAutofit/>
          </a:bodyPr>
          <a:lstStyle>
            <a:lvl1pPr marL="0" indent="0">
              <a:buNone/>
              <a:defRPr sz="2800" b="1">
                <a:solidFill>
                  <a:srgbClr val="2573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Add text</a:t>
            </a:r>
          </a:p>
        </p:txBody>
      </p:sp>
      <p:sp>
        <p:nvSpPr>
          <p:cNvPr id="16" name="Text Placeholder 4"/>
          <p:cNvSpPr>
            <a:spLocks noGrp="1"/>
          </p:cNvSpPr>
          <p:nvPr>
            <p:ph type="body" sz="quarter" idx="13" hasCustomPrompt="1"/>
          </p:nvPr>
        </p:nvSpPr>
        <p:spPr>
          <a:xfrm>
            <a:off x="457200" y="1389442"/>
            <a:ext cx="2743200" cy="639763"/>
          </a:xfrm>
          <a:prstGeom prst="rect">
            <a:avLst/>
          </a:prstGeom>
        </p:spPr>
        <p:txBody>
          <a:bodyPr anchor="b">
            <a:noAutofit/>
          </a:bodyPr>
          <a:lstStyle>
            <a:lvl1pPr marL="0" indent="0">
              <a:buNone/>
              <a:defRPr sz="2800" b="1">
                <a:solidFill>
                  <a:srgbClr val="2573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Add text</a:t>
            </a:r>
          </a:p>
        </p:txBody>
      </p:sp>
      <p:sp>
        <p:nvSpPr>
          <p:cNvPr id="14" name="Title 1"/>
          <p:cNvSpPr>
            <a:spLocks noGrp="1"/>
          </p:cNvSpPr>
          <p:nvPr>
            <p:ph type="title" hasCustomPrompt="1"/>
          </p:nvPr>
        </p:nvSpPr>
        <p:spPr>
          <a:xfrm>
            <a:off x="457200" y="240771"/>
            <a:ext cx="8229600" cy="1143000"/>
          </a:xfrm>
        </p:spPr>
        <p:txBody>
          <a:bodyPr/>
          <a:lstStyle/>
          <a:p>
            <a:r>
              <a:rPr lang="en-US" dirty="0"/>
              <a:t>Click to edit title</a:t>
            </a:r>
          </a:p>
        </p:txBody>
      </p:sp>
      <p:sp>
        <p:nvSpPr>
          <p:cNvPr id="9" name="Content Placeholder 3"/>
          <p:cNvSpPr>
            <a:spLocks noGrp="1"/>
          </p:cNvSpPr>
          <p:nvPr>
            <p:ph sz="quarter" idx="10" hasCustomPrompt="1"/>
          </p:nvPr>
        </p:nvSpPr>
        <p:spPr>
          <a:xfrm>
            <a:off x="457200" y="2029968"/>
            <a:ext cx="2743200" cy="4327145"/>
          </a:xfrm>
          <a:prstGeom prst="rect">
            <a:avLst/>
          </a:prstGeom>
        </p:spPr>
        <p:txBody>
          <a:bodyPr/>
          <a:lstStyle>
            <a:lvl1pPr marL="457200" indent="-457200">
              <a:lnSpc>
                <a:spcPct val="110000"/>
              </a:lnSpc>
              <a:buFont typeface="Arial" panose="020B0604020202020204" pitchFamily="34" charset="0"/>
              <a:buChar char="•"/>
              <a:defRPr sz="2800"/>
            </a:lvl1pPr>
            <a:lvl2pPr marL="685800" indent="-457200">
              <a:lnSpc>
                <a:spcPct val="110000"/>
              </a:lnSpc>
              <a:buFont typeface="Courier New" panose="02070309020205020404" pitchFamily="49" charset="0"/>
              <a:buChar char="o"/>
              <a:defRPr sz="2400"/>
            </a:lvl2pPr>
            <a:lvl3pPr marL="914400" indent="-457200">
              <a:lnSpc>
                <a:spcPct val="110000"/>
              </a:lnSpc>
              <a:buFont typeface="Wingdings" panose="05000000000000000000" pitchFamily="2" charset="2"/>
              <a:buChar char="§"/>
              <a:defRPr sz="2000"/>
            </a:lvl3pPr>
            <a:lvl4pPr marL="1143000" indent="-457200">
              <a:lnSpc>
                <a:spcPct val="110000"/>
              </a:lnSpc>
              <a:buFont typeface="Arial" panose="020B0604020202020204" pitchFamily="34" charset="0"/>
              <a:buChar char="-"/>
              <a:defRPr sz="20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Slide content should be simple</a:t>
            </a:r>
          </a:p>
          <a:p>
            <a:pPr lvl="1"/>
            <a:r>
              <a:rPr lang="en-US" dirty="0"/>
              <a:t>Bullet level 2</a:t>
            </a:r>
          </a:p>
          <a:p>
            <a:pPr lvl="2"/>
            <a:r>
              <a:rPr lang="en-US" dirty="0"/>
              <a:t>Bullet level 3</a:t>
            </a:r>
          </a:p>
          <a:p>
            <a:pPr lvl="3"/>
            <a:r>
              <a:rPr lang="en-US" dirty="0"/>
              <a:t>Bullet level 4</a:t>
            </a:r>
          </a:p>
        </p:txBody>
      </p:sp>
      <p:sp>
        <p:nvSpPr>
          <p:cNvPr id="17" name="Content Placeholder 3"/>
          <p:cNvSpPr>
            <a:spLocks noGrp="1"/>
          </p:cNvSpPr>
          <p:nvPr>
            <p:ph sz="quarter" idx="26" hasCustomPrompt="1"/>
          </p:nvPr>
        </p:nvSpPr>
        <p:spPr>
          <a:xfrm>
            <a:off x="3200400" y="2029205"/>
            <a:ext cx="2743200" cy="4327145"/>
          </a:xfrm>
          <a:prstGeom prst="rect">
            <a:avLst/>
          </a:prstGeom>
        </p:spPr>
        <p:txBody>
          <a:bodyPr/>
          <a:lstStyle>
            <a:lvl1pPr marL="457200" indent="-457200">
              <a:lnSpc>
                <a:spcPct val="110000"/>
              </a:lnSpc>
              <a:buFont typeface="Arial" panose="020B0604020202020204" pitchFamily="34" charset="0"/>
              <a:buChar char="•"/>
              <a:defRPr sz="2800" baseline="0"/>
            </a:lvl1pPr>
            <a:lvl2pPr marL="685800" indent="-457200">
              <a:lnSpc>
                <a:spcPct val="110000"/>
              </a:lnSpc>
              <a:buFont typeface="Courier New" panose="02070309020205020404" pitchFamily="49" charset="0"/>
              <a:buChar char="o"/>
              <a:defRPr sz="2400"/>
            </a:lvl2pPr>
            <a:lvl3pPr marL="914400" indent="-457200">
              <a:lnSpc>
                <a:spcPct val="110000"/>
              </a:lnSpc>
              <a:buFont typeface="Wingdings" panose="05000000000000000000" pitchFamily="2" charset="2"/>
              <a:buChar char="§"/>
              <a:defRPr sz="2000"/>
            </a:lvl3pPr>
            <a:lvl4pPr marL="1143000" indent="-457200">
              <a:lnSpc>
                <a:spcPct val="110000"/>
              </a:lnSpc>
              <a:buFont typeface="Arial" panose="020B0604020202020204" pitchFamily="34" charset="0"/>
              <a:buChar char="-"/>
              <a:defRPr sz="20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Text here</a:t>
            </a:r>
          </a:p>
          <a:p>
            <a:pPr lvl="1"/>
            <a:r>
              <a:rPr lang="en-US" dirty="0"/>
              <a:t>Bullet level 2</a:t>
            </a:r>
          </a:p>
          <a:p>
            <a:pPr lvl="2"/>
            <a:r>
              <a:rPr lang="en-US" dirty="0"/>
              <a:t>Bullet level 3</a:t>
            </a:r>
          </a:p>
          <a:p>
            <a:pPr lvl="3"/>
            <a:r>
              <a:rPr lang="en-US" dirty="0"/>
              <a:t>Bullet level 4</a:t>
            </a:r>
          </a:p>
        </p:txBody>
      </p:sp>
      <p:sp>
        <p:nvSpPr>
          <p:cNvPr id="19" name="Content Placeholder 3"/>
          <p:cNvSpPr>
            <a:spLocks noGrp="1"/>
          </p:cNvSpPr>
          <p:nvPr>
            <p:ph sz="quarter" idx="27" hasCustomPrompt="1"/>
          </p:nvPr>
        </p:nvSpPr>
        <p:spPr>
          <a:xfrm>
            <a:off x="5947410" y="2029968"/>
            <a:ext cx="2743200" cy="4327145"/>
          </a:xfrm>
          <a:prstGeom prst="rect">
            <a:avLst/>
          </a:prstGeom>
        </p:spPr>
        <p:txBody>
          <a:bodyPr/>
          <a:lstStyle>
            <a:lvl1pPr marL="457200" indent="-457200">
              <a:lnSpc>
                <a:spcPct val="110000"/>
              </a:lnSpc>
              <a:buFont typeface="Arial" panose="020B0604020202020204" pitchFamily="34" charset="0"/>
              <a:buChar char="•"/>
              <a:defRPr sz="2800"/>
            </a:lvl1pPr>
            <a:lvl2pPr marL="685800" indent="-457200">
              <a:lnSpc>
                <a:spcPct val="110000"/>
              </a:lnSpc>
              <a:buFont typeface="Courier New" panose="02070309020205020404" pitchFamily="49" charset="0"/>
              <a:buChar char="o"/>
              <a:defRPr sz="2400"/>
            </a:lvl2pPr>
            <a:lvl3pPr marL="914400" indent="-457200">
              <a:lnSpc>
                <a:spcPct val="110000"/>
              </a:lnSpc>
              <a:buFont typeface="Wingdings" panose="05000000000000000000" pitchFamily="2" charset="2"/>
              <a:buChar char="§"/>
              <a:defRPr sz="2000"/>
            </a:lvl3pPr>
            <a:lvl4pPr marL="1143000" indent="-457200">
              <a:lnSpc>
                <a:spcPct val="110000"/>
              </a:lnSpc>
              <a:buFont typeface="Arial" panose="020B0604020202020204" pitchFamily="34" charset="0"/>
              <a:buChar char="-"/>
              <a:defRPr sz="20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Text here</a:t>
            </a:r>
          </a:p>
          <a:p>
            <a:pPr lvl="1"/>
            <a:r>
              <a:rPr lang="en-US" dirty="0"/>
              <a:t>Bullet level 2</a:t>
            </a:r>
          </a:p>
          <a:p>
            <a:pPr lvl="2"/>
            <a:r>
              <a:rPr lang="en-US" dirty="0"/>
              <a:t>Bullet level 3</a:t>
            </a:r>
          </a:p>
          <a:p>
            <a:pPr lvl="3"/>
            <a:r>
              <a:rPr lang="en-US" dirty="0"/>
              <a:t>Bullet level 4</a:t>
            </a:r>
          </a:p>
        </p:txBody>
      </p:sp>
    </p:spTree>
    <p:extLst>
      <p:ext uri="{BB962C8B-B14F-4D97-AF65-F5344CB8AC3E}">
        <p14:creationId xmlns:p14="http://schemas.microsoft.com/office/powerpoint/2010/main" val="3122540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Header + Text + Graphic">
    <p:spTree>
      <p:nvGrpSpPr>
        <p:cNvPr id="1" name=""/>
        <p:cNvGrpSpPr/>
        <p:nvPr/>
      </p:nvGrpSpPr>
      <p:grpSpPr>
        <a:xfrm>
          <a:off x="0" y="0"/>
          <a:ext cx="0" cy="0"/>
          <a:chOff x="0" y="0"/>
          <a:chExt cx="0" cy="0"/>
        </a:xfrm>
      </p:grpSpPr>
      <p:sp>
        <p:nvSpPr>
          <p:cNvPr id="8" name="SmartArt Placeholder 6"/>
          <p:cNvSpPr>
            <a:spLocks noGrp="1" noChangeAspect="1"/>
          </p:cNvSpPr>
          <p:nvPr>
            <p:ph type="dgm" sz="quarter" idx="14"/>
          </p:nvPr>
        </p:nvSpPr>
        <p:spPr>
          <a:xfrm>
            <a:off x="4206240" y="2057400"/>
            <a:ext cx="4480560" cy="4114800"/>
          </a:xfrm>
          <a:prstGeom prst="rect">
            <a:avLst/>
          </a:prstGeom>
        </p:spPr>
        <p:txBody>
          <a:bodyPr>
            <a:noAutofit/>
          </a:bodyPr>
          <a:lstStyle>
            <a:lvl1pPr>
              <a:defRPr sz="2800"/>
            </a:lvl1pPr>
          </a:lstStyle>
          <a:p>
            <a:r>
              <a:rPr lang="en-US" noProof="0" dirty="0"/>
              <a:t>Click icon to add SmartArt graphic</a:t>
            </a:r>
          </a:p>
        </p:txBody>
      </p:sp>
      <p:sp>
        <p:nvSpPr>
          <p:cNvPr id="5" name="Text Placeholder 4"/>
          <p:cNvSpPr>
            <a:spLocks noGrp="1"/>
          </p:cNvSpPr>
          <p:nvPr>
            <p:ph type="body" sz="quarter" idx="3" hasCustomPrompt="1"/>
          </p:nvPr>
        </p:nvSpPr>
        <p:spPr>
          <a:xfrm>
            <a:off x="459795" y="1389888"/>
            <a:ext cx="3657600" cy="639763"/>
          </a:xfrm>
          <a:prstGeom prst="rect">
            <a:avLst/>
          </a:prstGeom>
        </p:spPr>
        <p:txBody>
          <a:bodyPr anchor="b">
            <a:noAutofit/>
          </a:bodyPr>
          <a:lstStyle>
            <a:lvl1pPr marL="0" indent="0">
              <a:buNone/>
              <a:defRPr sz="2800" b="1" baseline="0">
                <a:solidFill>
                  <a:srgbClr val="2573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Add text</a:t>
            </a:r>
          </a:p>
        </p:txBody>
      </p:sp>
      <p:sp>
        <p:nvSpPr>
          <p:cNvPr id="6" name="Title 1"/>
          <p:cNvSpPr>
            <a:spLocks noGrp="1"/>
          </p:cNvSpPr>
          <p:nvPr>
            <p:ph type="title" hasCustomPrompt="1"/>
          </p:nvPr>
        </p:nvSpPr>
        <p:spPr>
          <a:xfrm>
            <a:off x="457200" y="240771"/>
            <a:ext cx="8229600" cy="1143000"/>
          </a:xfrm>
        </p:spPr>
        <p:txBody>
          <a:bodyPr/>
          <a:lstStyle/>
          <a:p>
            <a:r>
              <a:rPr lang="en-US" dirty="0"/>
              <a:t>Click to edit title</a:t>
            </a:r>
          </a:p>
        </p:txBody>
      </p:sp>
      <p:sp>
        <p:nvSpPr>
          <p:cNvPr id="7" name="Content Placeholder 3"/>
          <p:cNvSpPr>
            <a:spLocks noGrp="1"/>
          </p:cNvSpPr>
          <p:nvPr>
            <p:ph sz="quarter" idx="10" hasCustomPrompt="1"/>
          </p:nvPr>
        </p:nvSpPr>
        <p:spPr>
          <a:xfrm>
            <a:off x="457200" y="2057400"/>
            <a:ext cx="3660195" cy="4114800"/>
          </a:xfrm>
          <a:prstGeom prst="rect">
            <a:avLst/>
          </a:prstGeom>
        </p:spPr>
        <p:txBody>
          <a:bodyPr/>
          <a:lstStyle>
            <a:lvl1pPr marL="457200" indent="-457200">
              <a:lnSpc>
                <a:spcPct val="110000"/>
              </a:lnSpc>
              <a:buFont typeface="Arial" panose="020B0604020202020204" pitchFamily="34" charset="0"/>
              <a:buChar char="•"/>
              <a:defRPr sz="3200"/>
            </a:lvl1pPr>
            <a:lvl2pPr marL="914400" indent="-457200">
              <a:lnSpc>
                <a:spcPct val="110000"/>
              </a:lnSpc>
              <a:buFont typeface="Courier New" panose="02070309020205020404" pitchFamily="49" charset="0"/>
              <a:buChar char="o"/>
              <a:defRPr sz="2800"/>
            </a:lvl2pPr>
            <a:lvl3pPr marL="1371600" indent="-457200">
              <a:lnSpc>
                <a:spcPct val="110000"/>
              </a:lnSpc>
              <a:buFont typeface="Wingdings" panose="05000000000000000000" pitchFamily="2" charset="2"/>
              <a:buChar char="§"/>
              <a:defRPr sz="2400"/>
            </a:lvl3pPr>
            <a:lvl4pPr marL="1828800" indent="-365760">
              <a:lnSpc>
                <a:spcPct val="110000"/>
              </a:lnSpc>
              <a:buFont typeface="Arial" panose="020B0604020202020204" pitchFamily="34" charset="0"/>
              <a:buChar char="-"/>
              <a:defRPr sz="24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Slide content should be simple</a:t>
            </a:r>
          </a:p>
          <a:p>
            <a:pPr lvl="1"/>
            <a:r>
              <a:rPr lang="en-US" dirty="0"/>
              <a:t>Bullet level 2</a:t>
            </a:r>
          </a:p>
          <a:p>
            <a:pPr lvl="2"/>
            <a:r>
              <a:rPr lang="en-US" dirty="0"/>
              <a:t>Bullet level 3</a:t>
            </a:r>
          </a:p>
          <a:p>
            <a:pPr lvl="3"/>
            <a:r>
              <a:rPr lang="en-US" dirty="0"/>
              <a:t>Bullet level 4</a:t>
            </a:r>
          </a:p>
        </p:txBody>
      </p:sp>
    </p:spTree>
    <p:extLst>
      <p:ext uri="{BB962C8B-B14F-4D97-AF65-F5344CB8AC3E}">
        <p14:creationId xmlns:p14="http://schemas.microsoft.com/office/powerpoint/2010/main" val="879140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 Text + Chart">
    <p:spTree>
      <p:nvGrpSpPr>
        <p:cNvPr id="1" name=""/>
        <p:cNvGrpSpPr/>
        <p:nvPr/>
      </p:nvGrpSpPr>
      <p:grpSpPr>
        <a:xfrm>
          <a:off x="0" y="0"/>
          <a:ext cx="0" cy="0"/>
          <a:chOff x="0" y="0"/>
          <a:chExt cx="0" cy="0"/>
        </a:xfrm>
      </p:grpSpPr>
      <p:sp>
        <p:nvSpPr>
          <p:cNvPr id="7" name="Chart Placeholder 6"/>
          <p:cNvSpPr>
            <a:spLocks noGrp="1" noChangeAspect="1"/>
          </p:cNvSpPr>
          <p:nvPr>
            <p:ph type="chart" sz="quarter" idx="10"/>
          </p:nvPr>
        </p:nvSpPr>
        <p:spPr>
          <a:xfrm>
            <a:off x="4206240" y="1463040"/>
            <a:ext cx="4480560" cy="4572000"/>
          </a:xfrm>
          <a:prstGeom prst="rect">
            <a:avLst/>
          </a:prstGeom>
        </p:spPr>
        <p:txBody>
          <a:bodyPr>
            <a:noAutofit/>
          </a:bodyPr>
          <a:lstStyle>
            <a:lvl1pPr>
              <a:defRPr sz="2800"/>
            </a:lvl1pPr>
          </a:lstStyle>
          <a:p>
            <a:r>
              <a:rPr lang="en-US" noProof="0" dirty="0"/>
              <a:t>Click icon to add chart</a:t>
            </a:r>
          </a:p>
        </p:txBody>
      </p:sp>
      <p:sp>
        <p:nvSpPr>
          <p:cNvPr id="8" name="Title 1"/>
          <p:cNvSpPr>
            <a:spLocks noGrp="1"/>
          </p:cNvSpPr>
          <p:nvPr>
            <p:ph type="title" hasCustomPrompt="1"/>
          </p:nvPr>
        </p:nvSpPr>
        <p:spPr>
          <a:xfrm>
            <a:off x="457200" y="240771"/>
            <a:ext cx="8229600" cy="1143000"/>
          </a:xfrm>
        </p:spPr>
        <p:txBody>
          <a:bodyPr/>
          <a:lstStyle/>
          <a:p>
            <a:r>
              <a:rPr lang="en-US" dirty="0"/>
              <a:t>Click to edit title</a:t>
            </a:r>
          </a:p>
        </p:txBody>
      </p:sp>
      <p:sp>
        <p:nvSpPr>
          <p:cNvPr id="9" name="Content Placeholder 3"/>
          <p:cNvSpPr>
            <a:spLocks noGrp="1"/>
          </p:cNvSpPr>
          <p:nvPr>
            <p:ph sz="quarter" idx="11" hasCustomPrompt="1"/>
          </p:nvPr>
        </p:nvSpPr>
        <p:spPr>
          <a:xfrm>
            <a:off x="457200" y="1463040"/>
            <a:ext cx="3657600" cy="4572000"/>
          </a:xfrm>
          <a:prstGeom prst="rect">
            <a:avLst/>
          </a:prstGeom>
        </p:spPr>
        <p:txBody>
          <a:bodyPr/>
          <a:lstStyle>
            <a:lvl1pPr marL="457200" indent="-457200">
              <a:lnSpc>
                <a:spcPct val="110000"/>
              </a:lnSpc>
              <a:buFont typeface="Arial" panose="020B0604020202020204" pitchFamily="34" charset="0"/>
              <a:buChar char="•"/>
              <a:defRPr sz="3200"/>
            </a:lvl1pPr>
            <a:lvl2pPr marL="914400" indent="-457200">
              <a:lnSpc>
                <a:spcPct val="110000"/>
              </a:lnSpc>
              <a:buFont typeface="Courier New" panose="02070309020205020404" pitchFamily="49" charset="0"/>
              <a:buChar char="o"/>
              <a:defRPr sz="2800"/>
            </a:lvl2pPr>
            <a:lvl3pPr marL="1371600" indent="-457200">
              <a:lnSpc>
                <a:spcPct val="110000"/>
              </a:lnSpc>
              <a:buFont typeface="Wingdings" panose="05000000000000000000" pitchFamily="2" charset="2"/>
              <a:buChar char="§"/>
              <a:defRPr sz="2400"/>
            </a:lvl3pPr>
            <a:lvl4pPr marL="1828800" indent="-365760">
              <a:lnSpc>
                <a:spcPct val="110000"/>
              </a:lnSpc>
              <a:buFont typeface="Arial" panose="020B0604020202020204" pitchFamily="34" charset="0"/>
              <a:buChar char="-"/>
              <a:defRPr sz="2400"/>
            </a:lvl4pPr>
            <a:lvl5pPr marL="2286000" indent="-457200">
              <a:lnSpc>
                <a:spcPct val="110000"/>
              </a:lnSpc>
              <a:buFont typeface="Arial" panose="020B0604020202020204" pitchFamily="34" charset="0"/>
              <a:buChar char="•"/>
              <a:defRPr sz="2400"/>
            </a:lvl5pPr>
            <a:lvl6pPr marL="1828800" indent="-365760">
              <a:lnSpc>
                <a:spcPct val="140000"/>
              </a:lnSpc>
              <a:defRPr sz="2800"/>
            </a:lvl6pPr>
            <a:lvl7pPr marL="2103120" indent="-365760">
              <a:lnSpc>
                <a:spcPct val="140000"/>
              </a:lnSpc>
              <a:buFont typeface="Arial" panose="020B0604020202020204" pitchFamily="34" charset="0"/>
              <a:buChar char="•"/>
              <a:defRPr sz="2800"/>
            </a:lvl7pPr>
            <a:lvl8pPr marL="2377440">
              <a:defRPr sz="2800"/>
            </a:lvl8pPr>
            <a:lvl9pPr marL="2651760">
              <a:defRPr sz="2800"/>
            </a:lvl9pPr>
          </a:lstStyle>
          <a:p>
            <a:pPr lvl="0"/>
            <a:r>
              <a:rPr lang="en-US" dirty="0"/>
              <a:t>Slide content should be simple</a:t>
            </a:r>
          </a:p>
          <a:p>
            <a:pPr lvl="1"/>
            <a:r>
              <a:rPr lang="en-US" dirty="0"/>
              <a:t>Bullet level 2</a:t>
            </a:r>
          </a:p>
          <a:p>
            <a:pPr lvl="2"/>
            <a:r>
              <a:rPr lang="en-US" dirty="0"/>
              <a:t>Bullet level 3</a:t>
            </a:r>
          </a:p>
        </p:txBody>
      </p:sp>
    </p:spTree>
    <p:extLst>
      <p:ext uri="{BB962C8B-B14F-4D97-AF65-F5344CB8AC3E}">
        <p14:creationId xmlns:p14="http://schemas.microsoft.com/office/powerpoint/2010/main" val="2737595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 Number Placeholder 11"/>
          <p:cNvSpPr txBox="1">
            <a:spLocks/>
          </p:cNvSpPr>
          <p:nvPr/>
        </p:nvSpPr>
        <p:spPr>
          <a:xfrm>
            <a:off x="8794472" y="6492724"/>
            <a:ext cx="349528" cy="365125"/>
          </a:xfrm>
          <a:prstGeom prst="rect">
            <a:avLst/>
          </a:prstGeom>
        </p:spPr>
        <p:txBody>
          <a:bodyPr anchor="b">
            <a:noAutofit/>
          </a:bodyPr>
          <a:lstStyle>
            <a:defPPr>
              <a:defRPr lang="en-US"/>
            </a:defPPr>
            <a:lvl1pPr marL="0" algn="l" defTabSz="457200" rtl="0" eaLnBrk="1" latinLnBrk="0" hangingPunct="1">
              <a:defRPr sz="1000" kern="1200" baseline="30000">
                <a:solidFill>
                  <a:srgbClr val="2573BA"/>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D79808A-BD48-6247-B53F-F089CE7B6EAB}" type="slidenum">
              <a:rPr lang="en-US" noProof="0" smtClean="0">
                <a:solidFill>
                  <a:srgbClr val="7C878E"/>
                </a:solidFill>
              </a:rPr>
              <a:pPr/>
              <a:t>‹#›</a:t>
            </a:fld>
            <a:endParaRPr lang="en-US" noProof="0" dirty="0">
              <a:solidFill>
                <a:srgbClr val="7C878E"/>
              </a:solidFill>
            </a:endParaRPr>
          </a:p>
        </p:txBody>
      </p:sp>
      <p:sp>
        <p:nvSpPr>
          <p:cNvPr id="12" name="Footer Placeholder 10"/>
          <p:cNvSpPr txBox="1">
            <a:spLocks/>
          </p:cNvSpPr>
          <p:nvPr/>
        </p:nvSpPr>
        <p:spPr>
          <a:xfrm>
            <a:off x="5898872" y="6494576"/>
            <a:ext cx="2895600" cy="365125"/>
          </a:xfrm>
          <a:prstGeom prst="rect">
            <a:avLst/>
          </a:prstGeom>
        </p:spPr>
        <p:txBody>
          <a:bodyPr anchor="b">
            <a:noAutofit/>
          </a:bodyPr>
          <a:lstStyle>
            <a:defPPr>
              <a:defRPr lang="en-US"/>
            </a:defPPr>
            <a:lvl1pPr marL="0" algn="r" defTabSz="457200" rtl="0" eaLnBrk="1" latinLnBrk="0" hangingPunct="1">
              <a:defRPr lang="en-US" sz="1000" b="0" i="0" u="none" strike="noStrike" kern="1200" baseline="30000" smtClean="0">
                <a:solidFill>
                  <a:srgbClr val="2573BA"/>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noProof="0" dirty="0">
                <a:solidFill>
                  <a:srgbClr val="7C878E"/>
                </a:solidFill>
              </a:rPr>
              <a:t>Biogen | Confidential and Proprietary</a:t>
            </a:r>
          </a:p>
        </p:txBody>
      </p:sp>
      <p:pic>
        <p:nvPicPr>
          <p:cNvPr id="9" name="Picture 8" descr="logo-02.png"/>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316670" y="6423982"/>
            <a:ext cx="760290" cy="252643"/>
          </a:xfrm>
          <a:prstGeom prst="rect">
            <a:avLst/>
          </a:prstGeom>
        </p:spPr>
      </p:pic>
      <p:sp>
        <p:nvSpPr>
          <p:cNvPr id="4" name="Text Placeholder 3"/>
          <p:cNvSpPr>
            <a:spLocks noGrp="1"/>
          </p:cNvSpPr>
          <p:nvPr>
            <p:ph type="body" idx="1"/>
          </p:nvPr>
        </p:nvSpPr>
        <p:spPr>
          <a:xfrm>
            <a:off x="457200" y="1463040"/>
            <a:ext cx="8229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Bullet level 1</a:t>
            </a:r>
          </a:p>
          <a:p>
            <a:pPr lvl="2"/>
            <a:r>
              <a:rPr lang="en-US" dirty="0"/>
              <a:t>Bullet level 2</a:t>
            </a:r>
          </a:p>
          <a:p>
            <a:pPr lvl="3"/>
            <a:r>
              <a:rPr lang="en-US" dirty="0"/>
              <a:t>Bullet level 3</a:t>
            </a:r>
          </a:p>
          <a:p>
            <a:pPr lvl="4"/>
            <a:r>
              <a:rPr lang="en-US" dirty="0"/>
              <a:t>Bullet level 4</a:t>
            </a:r>
          </a:p>
        </p:txBody>
      </p:sp>
      <p:sp>
        <p:nvSpPr>
          <p:cNvPr id="2" name="Title Placeholder 1"/>
          <p:cNvSpPr>
            <a:spLocks noGrp="1"/>
          </p:cNvSpPr>
          <p:nvPr>
            <p:ph type="title"/>
          </p:nvPr>
        </p:nvSpPr>
        <p:spPr>
          <a:xfrm>
            <a:off x="457200" y="240771"/>
            <a:ext cx="8229600" cy="1143000"/>
          </a:xfrm>
          <a:prstGeom prst="rect">
            <a:avLst/>
          </a:prstGeom>
        </p:spPr>
        <p:txBody>
          <a:bodyPr vert="horz" lIns="91440" tIns="45720" rIns="91440" bIns="45720" rtlCol="0" anchor="t">
            <a:noAutofit/>
          </a:bodyPr>
          <a:lstStyle/>
          <a:p>
            <a:r>
              <a:rPr lang="en-US" noProof="0"/>
              <a:t>Click to edit Master title style</a:t>
            </a:r>
            <a:endParaRPr lang="en-US" noProof="0" dirty="0"/>
          </a:p>
        </p:txBody>
      </p:sp>
    </p:spTree>
    <p:extLst>
      <p:ext uri="{BB962C8B-B14F-4D97-AF65-F5344CB8AC3E}">
        <p14:creationId xmlns:p14="http://schemas.microsoft.com/office/powerpoint/2010/main" val="319300938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734" r:id="rId10"/>
    <p:sldLayoutId id="2147483697" r:id="rId11"/>
    <p:sldLayoutId id="2147483698" r:id="rId12"/>
    <p:sldLayoutId id="2147483699" r:id="rId13"/>
    <p:sldLayoutId id="2147483700" r:id="rId14"/>
    <p:sldLayoutId id="2147483701" r:id="rId15"/>
  </p:sldLayoutIdLst>
  <p:hf hdr="0" dt="0"/>
  <p:txStyles>
    <p:titleStyle>
      <a:lvl1pPr algn="l" defTabSz="457200" rtl="0" eaLnBrk="1" latinLnBrk="0" hangingPunct="1">
        <a:lnSpc>
          <a:spcPct val="110000"/>
        </a:lnSpc>
        <a:spcBef>
          <a:spcPts val="300"/>
        </a:spcBef>
        <a:spcAft>
          <a:spcPts val="300"/>
        </a:spcAft>
        <a:buNone/>
        <a:defRPr sz="3600" b="1" kern="1200" baseline="0">
          <a:solidFill>
            <a:schemeClr val="tx1"/>
          </a:solidFill>
          <a:latin typeface="+mj-lt"/>
          <a:ea typeface="+mj-ea"/>
          <a:cs typeface="+mj-cs"/>
        </a:defRPr>
      </a:lvl1pPr>
    </p:titleStyle>
    <p:bodyStyle>
      <a:lvl1pPr marL="0" indent="0" algn="l" defTabSz="457200" rtl="0" eaLnBrk="1" latinLnBrk="0" hangingPunct="1">
        <a:lnSpc>
          <a:spcPct val="110000"/>
        </a:lnSpc>
        <a:spcBef>
          <a:spcPts val="300"/>
        </a:spcBef>
        <a:spcAft>
          <a:spcPts val="300"/>
        </a:spcAft>
        <a:buFontTx/>
        <a:buNone/>
        <a:defRPr sz="3200" kern="1200">
          <a:solidFill>
            <a:srgbClr val="7C878E"/>
          </a:solidFill>
          <a:latin typeface="+mn-lt"/>
          <a:ea typeface="+mn-ea"/>
          <a:cs typeface="+mn-cs"/>
        </a:defRPr>
      </a:lvl1pPr>
      <a:lvl2pPr marL="457200" indent="-457200" algn="l" defTabSz="457200" rtl="0" eaLnBrk="1" latinLnBrk="0" hangingPunct="1">
        <a:lnSpc>
          <a:spcPct val="110000"/>
        </a:lnSpc>
        <a:spcBef>
          <a:spcPts val="300"/>
        </a:spcBef>
        <a:spcAft>
          <a:spcPts val="300"/>
        </a:spcAft>
        <a:buFont typeface="Arial" panose="020B0604020202020204" pitchFamily="34" charset="0"/>
        <a:buChar char="•"/>
        <a:defRPr sz="3200" kern="1200" baseline="0">
          <a:solidFill>
            <a:srgbClr val="7C878E"/>
          </a:solidFill>
          <a:latin typeface="+mn-lt"/>
          <a:ea typeface="+mn-ea"/>
          <a:cs typeface="+mn-cs"/>
        </a:defRPr>
      </a:lvl2pPr>
      <a:lvl3pPr marL="914400" indent="-457200" algn="l" defTabSz="457200" rtl="0" eaLnBrk="1" latinLnBrk="0" hangingPunct="1">
        <a:lnSpc>
          <a:spcPct val="110000"/>
        </a:lnSpc>
        <a:spcBef>
          <a:spcPts val="300"/>
        </a:spcBef>
        <a:spcAft>
          <a:spcPts val="300"/>
        </a:spcAft>
        <a:buFont typeface="Courier New" panose="02070309020205020404" pitchFamily="49" charset="0"/>
        <a:buChar char="o"/>
        <a:defRPr sz="2800" kern="1200">
          <a:solidFill>
            <a:srgbClr val="7C878E"/>
          </a:solidFill>
          <a:latin typeface="+mn-lt"/>
          <a:ea typeface="+mn-ea"/>
          <a:cs typeface="+mn-cs"/>
        </a:defRPr>
      </a:lvl3pPr>
      <a:lvl4pPr marL="1371600" indent="-457200" algn="l" defTabSz="457200" rtl="0" eaLnBrk="1" latinLnBrk="0" hangingPunct="1">
        <a:lnSpc>
          <a:spcPct val="110000"/>
        </a:lnSpc>
        <a:spcBef>
          <a:spcPts val="300"/>
        </a:spcBef>
        <a:spcAft>
          <a:spcPts val="300"/>
        </a:spcAft>
        <a:buFont typeface="Wingdings" panose="05000000000000000000" pitchFamily="2" charset="2"/>
        <a:buChar char="§"/>
        <a:defRPr sz="2400" kern="1200">
          <a:solidFill>
            <a:srgbClr val="7C878E"/>
          </a:solidFill>
          <a:latin typeface="+mn-lt"/>
          <a:ea typeface="+mn-ea"/>
          <a:cs typeface="+mn-cs"/>
        </a:defRPr>
      </a:lvl4pPr>
      <a:lvl5pPr marL="1828800" indent="-457200" algn="l" defTabSz="457200" rtl="0" eaLnBrk="1" latinLnBrk="0" hangingPunct="1">
        <a:lnSpc>
          <a:spcPct val="110000"/>
        </a:lnSpc>
        <a:spcBef>
          <a:spcPts val="300"/>
        </a:spcBef>
        <a:spcAft>
          <a:spcPts val="300"/>
        </a:spcAft>
        <a:buFont typeface="Arial" panose="020B0604020202020204" pitchFamily="34" charset="0"/>
        <a:buChar char="-"/>
        <a:defRPr sz="2400" kern="1200">
          <a:solidFill>
            <a:srgbClr val="7C878E"/>
          </a:solidFill>
          <a:latin typeface="+mn-lt"/>
          <a:ea typeface="+mn-ea"/>
          <a:cs typeface="+mn-cs"/>
        </a:defRPr>
      </a:lvl5pPr>
      <a:lvl6pPr marL="1463040" indent="0" algn="l" defTabSz="457200" rtl="0" eaLnBrk="1" latinLnBrk="0" hangingPunct="1">
        <a:lnSpc>
          <a:spcPct val="140000"/>
        </a:lnSpc>
        <a:spcBef>
          <a:spcPts val="24"/>
        </a:spcBef>
        <a:buFont typeface="Arial" panose="020B0604020202020204" pitchFamily="34" charset="0"/>
        <a:buNone/>
        <a:defRPr sz="2800" kern="1200">
          <a:solidFill>
            <a:srgbClr val="7C878E"/>
          </a:solidFill>
          <a:latin typeface="+mn-lt"/>
          <a:ea typeface="+mn-ea"/>
          <a:cs typeface="+mn-cs"/>
        </a:defRPr>
      </a:lvl6pPr>
      <a:lvl7pPr marL="1737360" indent="0" algn="l" defTabSz="457200" rtl="0" eaLnBrk="1" latinLnBrk="0" hangingPunct="1">
        <a:lnSpc>
          <a:spcPct val="140000"/>
        </a:lnSpc>
        <a:spcBef>
          <a:spcPts val="24"/>
        </a:spcBef>
        <a:buFont typeface="Arial"/>
        <a:buNone/>
        <a:defRPr sz="2800" kern="1200" baseline="0">
          <a:solidFill>
            <a:srgbClr val="7C878E"/>
          </a:solidFill>
          <a:latin typeface="+mn-lt"/>
          <a:ea typeface="+mn-ea"/>
          <a:cs typeface="+mn-cs"/>
        </a:defRPr>
      </a:lvl7pPr>
      <a:lvl8pPr marL="2011680" indent="0" algn="l" defTabSz="457200" rtl="0" eaLnBrk="1" latinLnBrk="0" hangingPunct="1">
        <a:lnSpc>
          <a:spcPct val="140000"/>
        </a:lnSpc>
        <a:spcBef>
          <a:spcPts val="24"/>
        </a:spcBef>
        <a:buFont typeface="Arial"/>
        <a:buNone/>
        <a:defRPr sz="2800" kern="1200" baseline="0">
          <a:solidFill>
            <a:srgbClr val="7C878E"/>
          </a:solidFill>
          <a:latin typeface="+mn-lt"/>
          <a:ea typeface="+mn-ea"/>
          <a:cs typeface="+mn-cs"/>
        </a:defRPr>
      </a:lvl8pPr>
      <a:lvl9pPr marL="2286000" indent="0" algn="l" defTabSz="457200" rtl="0" eaLnBrk="1" latinLnBrk="0" hangingPunct="1">
        <a:lnSpc>
          <a:spcPct val="140000"/>
        </a:lnSpc>
        <a:spcBef>
          <a:spcPts val="24"/>
        </a:spcBef>
        <a:buFont typeface="Arial" panose="020B0604020202020204" pitchFamily="34" charset="0"/>
        <a:buNone/>
        <a:defRPr lang="en-US" sz="2800" kern="1200" baseline="0" dirty="0" smtClean="0">
          <a:solidFill>
            <a:srgbClr val="7C878E"/>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144" userDrawn="1">
          <p15:clr>
            <a:srgbClr val="F26B43"/>
          </p15:clr>
        </p15:guide>
        <p15:guide id="2" pos="2880" userDrawn="1">
          <p15:clr>
            <a:srgbClr val="F26B43"/>
          </p15:clr>
        </p15:guide>
        <p15:guide id="3" pos="2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C9E6C29-E312-4231-823B-6A9EEC63311C}"/>
              </a:ext>
            </a:extLst>
          </p:cNvPr>
          <p:cNvSpPr>
            <a:spLocks noGrp="1"/>
          </p:cNvSpPr>
          <p:nvPr>
            <p:ph type="body" sz="quarter" idx="10"/>
          </p:nvPr>
        </p:nvSpPr>
        <p:spPr>
          <a:xfrm>
            <a:off x="1097280" y="5669380"/>
            <a:ext cx="7598202" cy="529569"/>
          </a:xfrm>
        </p:spPr>
        <p:txBody>
          <a:bodyPr/>
          <a:lstStyle/>
          <a:p>
            <a:r>
              <a:rPr lang="en-US" dirty="0"/>
              <a:t>October 2019</a:t>
            </a:r>
          </a:p>
        </p:txBody>
      </p:sp>
      <p:sp>
        <p:nvSpPr>
          <p:cNvPr id="4" name="Title 3">
            <a:extLst>
              <a:ext uri="{FF2B5EF4-FFF2-40B4-BE49-F238E27FC236}">
                <a16:creationId xmlns:a16="http://schemas.microsoft.com/office/drawing/2014/main" xmlns="" id="{98F22BB8-1FD8-47B4-9CB5-DF9F37841414}"/>
              </a:ext>
            </a:extLst>
          </p:cNvPr>
          <p:cNvSpPr>
            <a:spLocks noGrp="1"/>
          </p:cNvSpPr>
          <p:nvPr>
            <p:ph type="title"/>
          </p:nvPr>
        </p:nvSpPr>
        <p:spPr/>
        <p:txBody>
          <a:bodyPr/>
          <a:lstStyle/>
          <a:p>
            <a:r>
              <a:rPr lang="en-US" sz="3200" dirty="0"/>
              <a:t>National Bureau on Economic Research: Aging Workforce</a:t>
            </a:r>
            <a:br>
              <a:rPr lang="en-US" sz="3200" dirty="0"/>
            </a:br>
            <a:r>
              <a:rPr lang="en-US" sz="2800" b="0" dirty="0"/>
              <a:t>Speaker Briefing – Ginger Gregory</a:t>
            </a:r>
            <a:r>
              <a:rPr lang="en-US" dirty="0"/>
              <a:t/>
            </a:r>
            <a:br>
              <a:rPr lang="en-US" dirty="0"/>
            </a:br>
            <a:endParaRPr lang="en-US" sz="2400" dirty="0"/>
          </a:p>
        </p:txBody>
      </p:sp>
    </p:spTree>
    <p:extLst>
      <p:ext uri="{BB962C8B-B14F-4D97-AF65-F5344CB8AC3E}">
        <p14:creationId xmlns:p14="http://schemas.microsoft.com/office/powerpoint/2010/main" val="4142742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B86C1434-8D4F-48C5-8638-DDD9CE871CFB}"/>
              </a:ext>
            </a:extLst>
          </p:cNvPr>
          <p:cNvSpPr>
            <a:spLocks noGrp="1"/>
          </p:cNvSpPr>
          <p:nvPr>
            <p:ph sz="quarter" idx="10"/>
          </p:nvPr>
        </p:nvSpPr>
        <p:spPr>
          <a:xfrm>
            <a:off x="457200" y="1045030"/>
            <a:ext cx="8229600" cy="5333248"/>
          </a:xfrm>
        </p:spPr>
        <p:txBody>
          <a:bodyPr>
            <a:normAutofit fontScale="55000" lnSpcReduction="20000"/>
          </a:bodyPr>
          <a:lstStyle/>
          <a:p>
            <a:r>
              <a:rPr lang="en-US" dirty="0"/>
              <a:t>Various employer representatives to respond to series of bureau presentations by discussing the age structure of employees for their business, the extent of aging of their workers, and any changes they are seeing in the retirement age. We are hoping that each HR executive will then describe any changes in employment policies and/or compensation policies they are implementing or considering in response to these trends. </a:t>
            </a:r>
          </a:p>
          <a:p>
            <a:endParaRPr lang="en-US" sz="1800" dirty="0"/>
          </a:p>
          <a:p>
            <a:r>
              <a:rPr lang="en-US" dirty="0"/>
              <a:t>Ginger to be the first responder in the third session, which begins with a presentation by Kenneth Zawodny, Associate Director of Retirement Services, US Office of Personnel Management and Mark Reinhold, Associate Director of Employee Services, US Office of Personnel Management.  They will be describing how the federal government is responding to the aging of its workforce.  Ginger to discuss if there are any lessons from the policies of the government that might be useful for Biogen and other large employers.  Opening remarks could include whether aging is seen as a current or emerging issue for Biogen and if so, how it is responding to these changes. </a:t>
            </a:r>
          </a:p>
          <a:p>
            <a:endParaRPr lang="en-US" sz="1800" dirty="0"/>
          </a:p>
          <a:p>
            <a:r>
              <a:rPr lang="en-US" dirty="0"/>
              <a:t>Presentation should last approximately 10 minutes and does not need slides.  This will leave about 30 minutes for general discussion.</a:t>
            </a:r>
          </a:p>
          <a:p>
            <a:endParaRPr lang="en-US" dirty="0"/>
          </a:p>
        </p:txBody>
      </p:sp>
      <p:sp>
        <p:nvSpPr>
          <p:cNvPr id="3" name="Title 2">
            <a:extLst>
              <a:ext uri="{FF2B5EF4-FFF2-40B4-BE49-F238E27FC236}">
                <a16:creationId xmlns:a16="http://schemas.microsoft.com/office/drawing/2014/main" xmlns="" id="{D0C28308-B423-4218-BBDE-CAB54DF55229}"/>
              </a:ext>
            </a:extLst>
          </p:cNvPr>
          <p:cNvSpPr>
            <a:spLocks noGrp="1"/>
          </p:cNvSpPr>
          <p:nvPr>
            <p:ph type="title"/>
          </p:nvPr>
        </p:nvSpPr>
        <p:spPr>
          <a:xfrm>
            <a:off x="457200" y="240771"/>
            <a:ext cx="8229600" cy="804258"/>
          </a:xfrm>
        </p:spPr>
        <p:txBody>
          <a:bodyPr/>
          <a:lstStyle/>
          <a:p>
            <a:r>
              <a:rPr lang="en-US" dirty="0"/>
              <a:t>Event &amp; Panel Objectives</a:t>
            </a:r>
          </a:p>
        </p:txBody>
      </p:sp>
    </p:spTree>
    <p:extLst>
      <p:ext uri="{BB962C8B-B14F-4D97-AF65-F5344CB8AC3E}">
        <p14:creationId xmlns:p14="http://schemas.microsoft.com/office/powerpoint/2010/main" val="2067791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4E606A9C-4974-4155-91F1-1CDA1496BF18}"/>
              </a:ext>
            </a:extLst>
          </p:cNvPr>
          <p:cNvSpPr>
            <a:spLocks noGrp="1"/>
          </p:cNvSpPr>
          <p:nvPr>
            <p:ph type="title"/>
          </p:nvPr>
        </p:nvSpPr>
        <p:spPr/>
        <p:txBody>
          <a:bodyPr/>
          <a:lstStyle/>
          <a:p>
            <a:r>
              <a:rPr lang="en-US" sz="3200" dirty="0"/>
              <a:t>The aging of our employees is creating a more demographically diverse workforce </a:t>
            </a:r>
          </a:p>
        </p:txBody>
      </p:sp>
      <p:graphicFrame>
        <p:nvGraphicFramePr>
          <p:cNvPr id="7" name="Content Placeholder 6">
            <a:extLst>
              <a:ext uri="{FF2B5EF4-FFF2-40B4-BE49-F238E27FC236}">
                <a16:creationId xmlns:a16="http://schemas.microsoft.com/office/drawing/2014/main" xmlns="" id="{A67D7AA8-4A04-4F3F-AD0C-F09C2EE2E893}"/>
              </a:ext>
            </a:extLst>
          </p:cNvPr>
          <p:cNvGraphicFramePr>
            <a:graphicFrameLocks noGrp="1"/>
          </p:cNvGraphicFramePr>
          <p:nvPr>
            <p:ph sz="quarter" idx="11"/>
            <p:extLst>
              <p:ext uri="{D42A27DB-BD31-4B8C-83A1-F6EECF244321}">
                <p14:modId xmlns:p14="http://schemas.microsoft.com/office/powerpoint/2010/main" val="2744711940"/>
              </p:ext>
            </p:extLst>
          </p:nvPr>
        </p:nvGraphicFramePr>
        <p:xfrm>
          <a:off x="298228" y="1448576"/>
          <a:ext cx="3657600" cy="4655483"/>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xmlns="" id="{B3D04A39-78EF-4BE6-9625-6220CF67D88E}"/>
              </a:ext>
            </a:extLst>
          </p:cNvPr>
          <p:cNvSpPr txBox="1"/>
          <p:nvPr/>
        </p:nvSpPr>
        <p:spPr>
          <a:xfrm>
            <a:off x="4572000" y="1574090"/>
            <a:ext cx="3852545" cy="4093428"/>
          </a:xfrm>
          <a:prstGeom prst="rect">
            <a:avLst/>
          </a:prstGeom>
          <a:solidFill>
            <a:schemeClr val="accent1">
              <a:lumMod val="20000"/>
              <a:lumOff val="80000"/>
            </a:schemeClr>
          </a:solidFill>
          <a:ln>
            <a:solidFill>
              <a:schemeClr val="tx2"/>
            </a:solidFill>
          </a:ln>
        </p:spPr>
        <p:txBody>
          <a:bodyPr wrap="square" rtlCol="0">
            <a:spAutoFit/>
          </a:bodyPr>
          <a:lstStyle/>
          <a:p>
            <a:pPr marL="285750" indent="-285750">
              <a:buFont typeface="Arial" panose="020B0604020202020204" pitchFamily="34" charset="0"/>
              <a:buChar char="•"/>
            </a:pPr>
            <a:r>
              <a:rPr lang="en-US" sz="1600" dirty="0"/>
              <a:t>Over the past seven years, the percentage of  Biogen’s U.S  workforce over age 45 increased from 29% to 38%</a:t>
            </a:r>
          </a:p>
          <a:p>
            <a:pPr marL="742950" lvl="1" indent="-285750">
              <a:buFont typeface="Arial" panose="020B0604020202020204" pitchFamily="34" charset="0"/>
              <a:buChar char="•"/>
            </a:pPr>
            <a:r>
              <a:rPr lang="en-US" sz="1200" dirty="0"/>
              <a:t>When OUS employees are factored in, the percentage over 45 increases only slightly  to 40%</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At the same time, the largest  segment, age 30-45, dropped from nearly two-thirds of our workforce  to just over half</a:t>
            </a:r>
          </a:p>
          <a:p>
            <a:endParaRPr lang="en-US" sz="1600" dirty="0"/>
          </a:p>
          <a:p>
            <a:pPr marL="285750" indent="-285750">
              <a:buFont typeface="Arial" panose="020B0604020202020204" pitchFamily="34" charset="0"/>
              <a:buChar char="•"/>
            </a:pPr>
            <a:r>
              <a:rPr lang="en-US" sz="1600" dirty="0"/>
              <a:t>While Biogen’s U.S. workforce is aging, it’s still younger than broader U.S. population workforce which has 55% over age </a:t>
            </a:r>
            <a:r>
              <a:rPr lang="en-US" sz="1600"/>
              <a:t>45*</a:t>
            </a:r>
            <a:endParaRPr lang="en-US" sz="1600" dirty="0"/>
          </a:p>
        </p:txBody>
      </p:sp>
      <p:sp>
        <p:nvSpPr>
          <p:cNvPr id="12" name="TextBox 11">
            <a:extLst>
              <a:ext uri="{FF2B5EF4-FFF2-40B4-BE49-F238E27FC236}">
                <a16:creationId xmlns:a16="http://schemas.microsoft.com/office/drawing/2014/main" xmlns="" id="{6B09BB84-66EA-418C-A429-EFCF6DC0D4EB}"/>
              </a:ext>
            </a:extLst>
          </p:cNvPr>
          <p:cNvSpPr txBox="1"/>
          <p:nvPr/>
        </p:nvSpPr>
        <p:spPr>
          <a:xfrm>
            <a:off x="4334326" y="6104059"/>
            <a:ext cx="2762295" cy="369332"/>
          </a:xfrm>
          <a:prstGeom prst="rect">
            <a:avLst/>
          </a:prstGeom>
          <a:noFill/>
        </p:spPr>
        <p:txBody>
          <a:bodyPr wrap="none" rtlCol="0">
            <a:spAutoFit/>
          </a:bodyPr>
          <a:lstStyle/>
          <a:p>
            <a:r>
              <a:rPr lang="en-US" sz="1000" dirty="0"/>
              <a:t>*2018 US Census Bureau Population Report</a:t>
            </a:r>
            <a:r>
              <a:rPr lang="en-US" dirty="0"/>
              <a:t>.</a:t>
            </a:r>
          </a:p>
        </p:txBody>
      </p:sp>
    </p:spTree>
    <p:extLst>
      <p:ext uri="{BB962C8B-B14F-4D97-AF65-F5344CB8AC3E}">
        <p14:creationId xmlns:p14="http://schemas.microsoft.com/office/powerpoint/2010/main" val="3962077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51E75C-3C9C-403F-9410-22F41315B7B8}"/>
              </a:ext>
            </a:extLst>
          </p:cNvPr>
          <p:cNvSpPr>
            <a:spLocks noGrp="1"/>
          </p:cNvSpPr>
          <p:nvPr>
            <p:ph type="title"/>
          </p:nvPr>
        </p:nvSpPr>
        <p:spPr/>
        <p:txBody>
          <a:bodyPr/>
          <a:lstStyle/>
          <a:p>
            <a:r>
              <a:rPr lang="en-US" sz="1800" dirty="0"/>
              <a:t>Age-diverse workforce challenges us to continuously evaluate and update programs to ensure our Total Rewards investment is optimized </a:t>
            </a:r>
          </a:p>
        </p:txBody>
      </p:sp>
      <p:sp>
        <p:nvSpPr>
          <p:cNvPr id="3" name="Content Placeholder 2">
            <a:extLst>
              <a:ext uri="{FF2B5EF4-FFF2-40B4-BE49-F238E27FC236}">
                <a16:creationId xmlns:a16="http://schemas.microsoft.com/office/drawing/2014/main" xmlns="" id="{29CE8634-7F2A-42A1-A095-25C17146C4A5}"/>
              </a:ext>
            </a:extLst>
          </p:cNvPr>
          <p:cNvSpPr>
            <a:spLocks noGrp="1"/>
          </p:cNvSpPr>
          <p:nvPr>
            <p:ph sz="quarter" idx="10"/>
          </p:nvPr>
        </p:nvSpPr>
        <p:spPr/>
        <p:txBody>
          <a:bodyPr>
            <a:normAutofit fontScale="92500" lnSpcReduction="10000"/>
          </a:bodyPr>
          <a:lstStyle/>
          <a:p>
            <a:r>
              <a:rPr lang="en-US" sz="1800" dirty="0"/>
              <a:t>Historically, benefits have been relatively uniform and heavily  family-oriented to align with large age 30 to 45 cohort </a:t>
            </a:r>
          </a:p>
          <a:p>
            <a:pPr lvl="1"/>
            <a:r>
              <a:rPr lang="en-US" sz="1400" dirty="0"/>
              <a:t>Comprehensive health and life insurance benefits </a:t>
            </a:r>
          </a:p>
          <a:p>
            <a:pPr lvl="1"/>
            <a:r>
              <a:rPr lang="en-US" sz="1400" dirty="0"/>
              <a:t>Wellness programs emphasizing preventive care, healthy pregnancy</a:t>
            </a:r>
          </a:p>
          <a:p>
            <a:pPr lvl="1"/>
            <a:r>
              <a:rPr lang="en-US" sz="1400" dirty="0"/>
              <a:t>Competitive maternity and parental leave, onsite and back-up childcare </a:t>
            </a:r>
          </a:p>
          <a:p>
            <a:r>
              <a:rPr lang="en-US" sz="1800" dirty="0"/>
              <a:t>As population ages, we’ve   introduced more choice and flexibility in benefit plan offerings, and expanded education and resources to address the health, financial and work/life balance needs of our diverse workforce </a:t>
            </a:r>
          </a:p>
          <a:p>
            <a:endParaRPr lang="en-US" dirty="0"/>
          </a:p>
        </p:txBody>
      </p:sp>
      <p:sp>
        <p:nvSpPr>
          <p:cNvPr id="4" name="Content Placeholder 3">
            <a:extLst>
              <a:ext uri="{FF2B5EF4-FFF2-40B4-BE49-F238E27FC236}">
                <a16:creationId xmlns:a16="http://schemas.microsoft.com/office/drawing/2014/main" xmlns="" id="{27F76295-75C3-40BA-AD09-500539E0079A}"/>
              </a:ext>
            </a:extLst>
          </p:cNvPr>
          <p:cNvSpPr>
            <a:spLocks noGrp="1"/>
          </p:cNvSpPr>
          <p:nvPr>
            <p:ph sz="quarter" idx="19"/>
          </p:nvPr>
        </p:nvSpPr>
        <p:spPr>
          <a:xfrm>
            <a:off x="4498848" y="1641509"/>
            <a:ext cx="4041648" cy="4612654"/>
          </a:xfrm>
          <a:solidFill>
            <a:schemeClr val="tx1">
              <a:lumMod val="20000"/>
              <a:lumOff val="80000"/>
            </a:schemeClr>
          </a:solidFill>
        </p:spPr>
        <p:txBody>
          <a:bodyPr>
            <a:normAutofit lnSpcReduction="10000"/>
          </a:bodyPr>
          <a:lstStyle/>
          <a:p>
            <a:pPr lvl="1"/>
            <a:r>
              <a:rPr lang="en-US" sz="1200" dirty="0"/>
              <a:t>A medical plan with tax-effective health savings account to which Biogen contributes $500/$1,000,to enable tax-effective saving for healthcare now and in the future (e.g., retirement)</a:t>
            </a:r>
          </a:p>
          <a:p>
            <a:pPr lvl="1"/>
            <a:r>
              <a:rPr lang="en-US" sz="1200" dirty="0"/>
              <a:t>Wellness programs to address risks of aging workers (e.g., diabetes prevention through OMADA, promotion of relevant screenings like mammography and colonoscopy)</a:t>
            </a:r>
          </a:p>
          <a:p>
            <a:pPr lvl="1"/>
            <a:r>
              <a:rPr lang="en-US" sz="1200" dirty="0"/>
              <a:t>More supplemental life insurance options for employees and family members</a:t>
            </a:r>
          </a:p>
          <a:p>
            <a:pPr lvl="1"/>
            <a:r>
              <a:rPr lang="en-US" sz="1200" dirty="0"/>
              <a:t>A Roth after-tax savings feature in the 401(k) plan</a:t>
            </a:r>
          </a:p>
          <a:p>
            <a:pPr lvl="1"/>
            <a:r>
              <a:rPr lang="en-US" sz="1200" dirty="0"/>
              <a:t>Free financial advisory service and a wider range of financial education opportunities , including workshops and seminars on topics relevant to those nearing retirement </a:t>
            </a:r>
          </a:p>
          <a:p>
            <a:pPr lvl="1"/>
            <a:r>
              <a:rPr lang="en-US" sz="1200" dirty="0"/>
              <a:t>Work/life balance supports for older workers, such as college and elder care advisory services, and back-up elder care</a:t>
            </a:r>
          </a:p>
          <a:p>
            <a:endParaRPr lang="en-US" dirty="0"/>
          </a:p>
        </p:txBody>
      </p:sp>
      <p:sp>
        <p:nvSpPr>
          <p:cNvPr id="6" name="TextBox 5">
            <a:extLst>
              <a:ext uri="{FF2B5EF4-FFF2-40B4-BE49-F238E27FC236}">
                <a16:creationId xmlns:a16="http://schemas.microsoft.com/office/drawing/2014/main" xmlns="" id="{8B5FDBA2-7845-4ED5-BB53-E06BA3AD0FA0}"/>
              </a:ext>
            </a:extLst>
          </p:cNvPr>
          <p:cNvSpPr txBox="1"/>
          <p:nvPr/>
        </p:nvSpPr>
        <p:spPr>
          <a:xfrm>
            <a:off x="4498848" y="1302955"/>
            <a:ext cx="4041647" cy="338554"/>
          </a:xfrm>
          <a:prstGeom prst="rect">
            <a:avLst/>
          </a:prstGeom>
          <a:solidFill>
            <a:schemeClr val="accent4"/>
          </a:solidFill>
          <a:ln>
            <a:solidFill>
              <a:schemeClr val="accent1"/>
            </a:solidFill>
          </a:ln>
        </p:spPr>
        <p:txBody>
          <a:bodyPr wrap="square" rtlCol="0">
            <a:spAutoFit/>
          </a:bodyPr>
          <a:lstStyle/>
          <a:p>
            <a:r>
              <a:rPr lang="en-US" sz="1600" dirty="0"/>
              <a:t>Examples of changes we’ve introduced: </a:t>
            </a:r>
          </a:p>
        </p:txBody>
      </p:sp>
    </p:spTree>
    <p:extLst>
      <p:ext uri="{BB962C8B-B14F-4D97-AF65-F5344CB8AC3E}">
        <p14:creationId xmlns:p14="http://schemas.microsoft.com/office/powerpoint/2010/main" val="3305285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515ABD-5E10-461A-944F-4DAA6EFDF672}"/>
              </a:ext>
            </a:extLst>
          </p:cNvPr>
          <p:cNvSpPr>
            <a:spLocks noGrp="1"/>
          </p:cNvSpPr>
          <p:nvPr>
            <p:ph type="title"/>
          </p:nvPr>
        </p:nvSpPr>
        <p:spPr/>
        <p:txBody>
          <a:bodyPr/>
          <a:lstStyle/>
          <a:p>
            <a:r>
              <a:rPr lang="en-US" sz="2400" dirty="0"/>
              <a:t>Aging workforce:  future considerations</a:t>
            </a:r>
          </a:p>
        </p:txBody>
      </p:sp>
      <p:sp>
        <p:nvSpPr>
          <p:cNvPr id="3" name="Content Placeholder 2">
            <a:extLst>
              <a:ext uri="{FF2B5EF4-FFF2-40B4-BE49-F238E27FC236}">
                <a16:creationId xmlns:a16="http://schemas.microsoft.com/office/drawing/2014/main" xmlns="" id="{5DBDFD57-735E-42E2-AEFA-CA678DF0B642}"/>
              </a:ext>
            </a:extLst>
          </p:cNvPr>
          <p:cNvSpPr>
            <a:spLocks noGrp="1"/>
          </p:cNvSpPr>
          <p:nvPr>
            <p:ph sz="quarter" idx="10"/>
          </p:nvPr>
        </p:nvSpPr>
        <p:spPr>
          <a:xfrm>
            <a:off x="172720" y="1178560"/>
            <a:ext cx="3770630" cy="4612654"/>
          </a:xfrm>
        </p:spPr>
        <p:txBody>
          <a:bodyPr>
            <a:normAutofit fontScale="77500" lnSpcReduction="20000"/>
          </a:bodyPr>
          <a:lstStyle/>
          <a:p>
            <a:r>
              <a:rPr lang="en-US" sz="2300" dirty="0"/>
              <a:t>As our population continues to age, we anticipate redoubling  efforts to:</a:t>
            </a:r>
          </a:p>
          <a:p>
            <a:pPr lvl="1"/>
            <a:r>
              <a:rPr lang="en-US" sz="2000" dirty="0"/>
              <a:t>help employees financially prepare for retirement</a:t>
            </a:r>
          </a:p>
          <a:p>
            <a:pPr lvl="1"/>
            <a:r>
              <a:rPr lang="en-US" sz="2000" dirty="0"/>
              <a:t>identify new levers to help us optimize workforce management efforts</a:t>
            </a:r>
          </a:p>
          <a:p>
            <a:r>
              <a:rPr lang="en-US" sz="2300" dirty="0"/>
              <a:t>We will complete our Total Rewards Optimization survey of all employees globally later this year</a:t>
            </a:r>
          </a:p>
          <a:p>
            <a:pPr lvl="1"/>
            <a:r>
              <a:rPr lang="en-US" sz="1900" dirty="0"/>
              <a:t>results will help us understand pay and benefit preferences by various demographic cohorts and enable informed decision-making about potential change   </a:t>
            </a:r>
          </a:p>
          <a:p>
            <a:endParaRPr lang="en-US" sz="2400" dirty="0"/>
          </a:p>
          <a:p>
            <a:pPr marL="0" indent="0">
              <a:buNone/>
            </a:pPr>
            <a:endParaRPr lang="en-US" sz="1800" dirty="0"/>
          </a:p>
          <a:p>
            <a:endParaRPr lang="en-US" dirty="0"/>
          </a:p>
        </p:txBody>
      </p:sp>
      <p:graphicFrame>
        <p:nvGraphicFramePr>
          <p:cNvPr id="5" name="Content Placeholder 4">
            <a:extLst>
              <a:ext uri="{FF2B5EF4-FFF2-40B4-BE49-F238E27FC236}">
                <a16:creationId xmlns:a16="http://schemas.microsoft.com/office/drawing/2014/main" xmlns="" id="{A4961BDC-EF28-4683-B949-2FC941F58B3D}"/>
              </a:ext>
            </a:extLst>
          </p:cNvPr>
          <p:cNvGraphicFramePr>
            <a:graphicFrameLocks noGrp="1"/>
          </p:cNvGraphicFramePr>
          <p:nvPr>
            <p:ph sz="quarter" idx="19"/>
            <p:extLst>
              <p:ext uri="{D42A27DB-BD31-4B8C-83A1-F6EECF244321}">
                <p14:modId xmlns:p14="http://schemas.microsoft.com/office/powerpoint/2010/main" val="2853522421"/>
              </p:ext>
            </p:extLst>
          </p:nvPr>
        </p:nvGraphicFramePr>
        <p:xfrm>
          <a:off x="4227830" y="1178560"/>
          <a:ext cx="4621530" cy="5577840"/>
        </p:xfrm>
        <a:graphic>
          <a:graphicData uri="http://schemas.openxmlformats.org/drawingml/2006/table">
            <a:tbl>
              <a:tblPr firstRow="1" bandRow="1">
                <a:tableStyleId>{5C22544A-7EE6-4342-B048-85BDC9FD1C3A}</a:tableStyleId>
              </a:tblPr>
              <a:tblGrid>
                <a:gridCol w="2276468">
                  <a:extLst>
                    <a:ext uri="{9D8B030D-6E8A-4147-A177-3AD203B41FA5}">
                      <a16:colId xmlns:a16="http://schemas.microsoft.com/office/drawing/2014/main" xmlns="" val="720684124"/>
                    </a:ext>
                  </a:extLst>
                </a:gridCol>
                <a:gridCol w="2345062">
                  <a:extLst>
                    <a:ext uri="{9D8B030D-6E8A-4147-A177-3AD203B41FA5}">
                      <a16:colId xmlns:a16="http://schemas.microsoft.com/office/drawing/2014/main" xmlns="" val="1074466578"/>
                    </a:ext>
                  </a:extLst>
                </a:gridCol>
              </a:tblGrid>
              <a:tr h="487680">
                <a:tc>
                  <a:txBody>
                    <a:bodyPr/>
                    <a:lstStyle/>
                    <a:p>
                      <a:r>
                        <a:rPr lang="en-US" dirty="0"/>
                        <a:t>Financial Preparation</a:t>
                      </a:r>
                    </a:p>
                  </a:txBody>
                  <a:tcPr/>
                </a:tc>
                <a:tc>
                  <a:txBody>
                    <a:bodyPr/>
                    <a:lstStyle/>
                    <a:p>
                      <a:r>
                        <a:rPr lang="en-US" dirty="0"/>
                        <a:t>Workforce Optimization</a:t>
                      </a:r>
                    </a:p>
                  </a:txBody>
                  <a:tcPr/>
                </a:tc>
                <a:extLst>
                  <a:ext uri="{0D108BD9-81ED-4DB2-BD59-A6C34878D82A}">
                    <a16:rowId xmlns:a16="http://schemas.microsoft.com/office/drawing/2014/main" xmlns="" val="440101317"/>
                  </a:ext>
                </a:extLst>
              </a:tr>
              <a:tr h="728453">
                <a:tc>
                  <a:txBody>
                    <a:bodyPr/>
                    <a:lstStyle/>
                    <a:p>
                      <a:r>
                        <a:rPr lang="en-US" sz="1050" dirty="0"/>
                        <a:t>Promote maximization of generous 401(k) match and catch up contribution, and utilization of modeling tools and other financial resources </a:t>
                      </a:r>
                    </a:p>
                  </a:txBody>
                  <a:tcPr/>
                </a:tc>
                <a:tc>
                  <a:txBody>
                    <a:bodyPr/>
                    <a:lstStyle/>
                    <a:p>
                      <a:r>
                        <a:rPr lang="en-US" sz="1050" dirty="0"/>
                        <a:t>Promote flexible hours and schedules. job share, part time and modified role to retain talent and improve succession and continuity planning</a:t>
                      </a:r>
                    </a:p>
                  </a:txBody>
                  <a:tcPr/>
                </a:tc>
                <a:extLst>
                  <a:ext uri="{0D108BD9-81ED-4DB2-BD59-A6C34878D82A}">
                    <a16:rowId xmlns:a16="http://schemas.microsoft.com/office/drawing/2014/main" xmlns="" val="76011061"/>
                  </a:ext>
                </a:extLst>
              </a:tr>
              <a:tr h="728453">
                <a:tc>
                  <a:txBody>
                    <a:bodyPr/>
                    <a:lstStyle/>
                    <a:p>
                      <a:r>
                        <a:rPr lang="en-US" sz="1050" dirty="0"/>
                        <a:t>Increase education on Social Security, Medicare, tax and estate planning, and other topics relevant to pre-retirees.    </a:t>
                      </a:r>
                    </a:p>
                  </a:txBody>
                  <a:tcPr/>
                </a:tc>
                <a:tc>
                  <a:txBody>
                    <a:bodyPr/>
                    <a:lstStyle/>
                    <a:p>
                      <a:r>
                        <a:rPr lang="en-US" sz="1050" dirty="0"/>
                        <a:t>Offer phased transition to retirement by allowing gradually reduced work schedule (e.g., 30 hours at age 62, 20 at 63, 10 at 64.)  </a:t>
                      </a:r>
                    </a:p>
                  </a:txBody>
                  <a:tcPr/>
                </a:tc>
                <a:extLst>
                  <a:ext uri="{0D108BD9-81ED-4DB2-BD59-A6C34878D82A}">
                    <a16:rowId xmlns:a16="http://schemas.microsoft.com/office/drawing/2014/main" xmlns="" val="502141729"/>
                  </a:ext>
                </a:extLst>
              </a:tr>
              <a:tr h="837144">
                <a:tc>
                  <a:txBody>
                    <a:bodyPr/>
                    <a:lstStyle/>
                    <a:p>
                      <a:r>
                        <a:rPr lang="en-US" sz="1050" dirty="0"/>
                        <a:t>Assist with employees’ financial transition to retirement by providing information on  purchasing an annuity, and update our plan to provide more flexible 401(k) distribution options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Provide paid leave for elder caregiving to retain older  workers who otherwise may retire due to  caregiving responsibilities</a:t>
                      </a:r>
                    </a:p>
                    <a:p>
                      <a:endParaRPr lang="en-US" sz="1050" dirty="0"/>
                    </a:p>
                  </a:txBody>
                  <a:tcPr/>
                </a:tc>
                <a:extLst>
                  <a:ext uri="{0D108BD9-81ED-4DB2-BD59-A6C34878D82A}">
                    <a16:rowId xmlns:a16="http://schemas.microsoft.com/office/drawing/2014/main" xmlns="" val="3208313875"/>
                  </a:ext>
                </a:extLst>
              </a:tr>
              <a:tr h="728453">
                <a:tc>
                  <a:txBody>
                    <a:bodyPr/>
                    <a:lstStyle/>
                    <a:p>
                      <a:r>
                        <a:rPr lang="en-US" sz="1050" dirty="0"/>
                        <a:t>Support employees in understanding health care needs in retirement and support them in assessing options and obtaining coverage </a:t>
                      </a:r>
                    </a:p>
                  </a:txBody>
                  <a:tcPr/>
                </a:tc>
                <a:tc>
                  <a:txBody>
                    <a:bodyPr/>
                    <a:lstStyle/>
                    <a:p>
                      <a:r>
                        <a:rPr lang="en-US" sz="1050" dirty="0"/>
                        <a:t>Provide financial support and time-off for older workers to engage in learning and development opportunities to update skills and knowledge </a:t>
                      </a:r>
                    </a:p>
                  </a:txBody>
                  <a:tcPr/>
                </a:tc>
                <a:extLst>
                  <a:ext uri="{0D108BD9-81ED-4DB2-BD59-A6C34878D82A}">
                    <a16:rowId xmlns:a16="http://schemas.microsoft.com/office/drawing/2014/main" xmlns="" val="940294766"/>
                  </a:ext>
                </a:extLst>
              </a:tr>
              <a:tr h="72845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Allow longer service employees who accrue vacation at higher rates, to bank a limited amount of unused vacation each year and receive lump sum payout at retirement to ease transition (like statutory severance in some OUS locations)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Make benefits comprehensive and affordable for PT employees to support phased transition approach </a:t>
                      </a:r>
                    </a:p>
                    <a:p>
                      <a:endParaRPr lang="en-US" sz="1050" dirty="0"/>
                    </a:p>
                  </a:txBody>
                  <a:tcPr/>
                </a:tc>
                <a:extLst>
                  <a:ext uri="{0D108BD9-81ED-4DB2-BD59-A6C34878D82A}">
                    <a16:rowId xmlns:a16="http://schemas.microsoft.com/office/drawing/2014/main" xmlns="" val="1951014037"/>
                  </a:ext>
                </a:extLst>
              </a:tr>
            </a:tbl>
          </a:graphicData>
        </a:graphic>
      </p:graphicFrame>
      <p:sp>
        <p:nvSpPr>
          <p:cNvPr id="6" name="TextBox 5">
            <a:extLst>
              <a:ext uri="{FF2B5EF4-FFF2-40B4-BE49-F238E27FC236}">
                <a16:creationId xmlns:a16="http://schemas.microsoft.com/office/drawing/2014/main" xmlns="" id="{5D62BCEA-FC83-49EE-8C8B-6CA813BC50A1}"/>
              </a:ext>
            </a:extLst>
          </p:cNvPr>
          <p:cNvSpPr txBox="1"/>
          <p:nvPr/>
        </p:nvSpPr>
        <p:spPr>
          <a:xfrm>
            <a:off x="4227830" y="795079"/>
            <a:ext cx="4621529" cy="400110"/>
          </a:xfrm>
          <a:prstGeom prst="rect">
            <a:avLst/>
          </a:prstGeom>
          <a:solidFill>
            <a:schemeClr val="accent4"/>
          </a:solidFill>
          <a:ln>
            <a:solidFill>
              <a:schemeClr val="accent1"/>
            </a:solidFill>
          </a:ln>
        </p:spPr>
        <p:txBody>
          <a:bodyPr wrap="square" rtlCol="0">
            <a:spAutoFit/>
          </a:bodyPr>
          <a:lstStyle/>
          <a:p>
            <a:r>
              <a:rPr lang="en-US" dirty="0"/>
              <a:t>              </a:t>
            </a:r>
            <a:r>
              <a:rPr lang="en-US" sz="2000" b="1" dirty="0">
                <a:solidFill>
                  <a:schemeClr val="bg1"/>
                </a:solidFill>
              </a:rPr>
              <a:t>Potential Opportunities:</a:t>
            </a:r>
          </a:p>
        </p:txBody>
      </p:sp>
    </p:spTree>
    <p:extLst>
      <p:ext uri="{BB962C8B-B14F-4D97-AF65-F5344CB8AC3E}">
        <p14:creationId xmlns:p14="http://schemas.microsoft.com/office/powerpoint/2010/main" val="3774322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5F560A-8DDB-49FD-BEC9-4C844D981C11}"/>
              </a:ext>
            </a:extLst>
          </p:cNvPr>
          <p:cNvSpPr>
            <a:spLocks noGrp="1"/>
          </p:cNvSpPr>
          <p:nvPr>
            <p:ph type="title"/>
          </p:nvPr>
        </p:nvSpPr>
        <p:spPr/>
        <p:txBody>
          <a:bodyPr/>
          <a:lstStyle/>
          <a:p>
            <a:r>
              <a:rPr lang="en-US" sz="2400" dirty="0"/>
              <a:t>Optimizing Biogen’s multigenerational workforce</a:t>
            </a:r>
          </a:p>
        </p:txBody>
      </p:sp>
      <p:sp>
        <p:nvSpPr>
          <p:cNvPr id="4" name="Content Placeholder 3">
            <a:extLst>
              <a:ext uri="{FF2B5EF4-FFF2-40B4-BE49-F238E27FC236}">
                <a16:creationId xmlns:a16="http://schemas.microsoft.com/office/drawing/2014/main" xmlns="" id="{9C615032-07F9-4920-B3FA-15EEB3759C08}"/>
              </a:ext>
            </a:extLst>
          </p:cNvPr>
          <p:cNvSpPr>
            <a:spLocks noGrp="1"/>
          </p:cNvSpPr>
          <p:nvPr>
            <p:ph sz="quarter" idx="19"/>
          </p:nvPr>
        </p:nvSpPr>
        <p:spPr/>
        <p:txBody>
          <a:bodyPr>
            <a:normAutofit fontScale="92500" lnSpcReduction="10000"/>
          </a:bodyPr>
          <a:lstStyle/>
          <a:p>
            <a:pPr marL="0" lvl="0" indent="0">
              <a:buNone/>
            </a:pPr>
            <a:r>
              <a:rPr lang="en-US" sz="1100" dirty="0"/>
              <a:t>There are multiple practices and approaches that are effective in creating a more powerful multigenerational workforce. </a:t>
            </a:r>
          </a:p>
          <a:p>
            <a:r>
              <a:rPr lang="en-US" sz="1100" b="1" dirty="0">
                <a:solidFill>
                  <a:schemeClr val="accent3"/>
                </a:solidFill>
              </a:rPr>
              <a:t>Understand what workers truly want</a:t>
            </a:r>
            <a:r>
              <a:rPr lang="en-US" sz="1100" dirty="0">
                <a:solidFill>
                  <a:schemeClr val="accent3"/>
                </a:solidFill>
              </a:rPr>
              <a:t>. </a:t>
            </a:r>
            <a:r>
              <a:rPr lang="en-US" sz="1100" dirty="0"/>
              <a:t>Too often employers guess at what workers want without speaking with them to understand what they want most.</a:t>
            </a:r>
          </a:p>
          <a:p>
            <a:r>
              <a:rPr lang="en-US" sz="1100" b="1" dirty="0">
                <a:solidFill>
                  <a:schemeClr val="accent3"/>
                </a:solidFill>
              </a:rPr>
              <a:t>Provide flexibility</a:t>
            </a:r>
            <a:r>
              <a:rPr lang="en-US" sz="1100" dirty="0">
                <a:solidFill>
                  <a:schemeClr val="accent3"/>
                </a:solidFill>
              </a:rPr>
              <a:t>. </a:t>
            </a:r>
            <a:r>
              <a:rPr lang="en-US" sz="1100" dirty="0"/>
              <a:t>There is not a one-size-fits-all solution for each generation or all employees. Employers need to understand what employees want and be flexible in providing it. This includes flexible hours and work arrangements, locations, benefits, projects, and more.</a:t>
            </a:r>
          </a:p>
          <a:p>
            <a:r>
              <a:rPr lang="en-US" sz="1100" b="1" dirty="0">
                <a:solidFill>
                  <a:schemeClr val="accent3"/>
                </a:solidFill>
              </a:rPr>
              <a:t>Offer opportunities for continuous learning and knowledge transfer</a:t>
            </a:r>
            <a:r>
              <a:rPr lang="en-US" sz="1100" dirty="0">
                <a:solidFill>
                  <a:schemeClr val="accent3"/>
                </a:solidFill>
              </a:rPr>
              <a:t>. </a:t>
            </a:r>
            <a:r>
              <a:rPr lang="en-US" sz="1100" dirty="0"/>
              <a:t>The greatest fear for employees is becoming obsolete. The solution is continuous learning.</a:t>
            </a:r>
          </a:p>
          <a:p>
            <a:r>
              <a:rPr lang="en-US" sz="1100" b="1" dirty="0">
                <a:solidFill>
                  <a:schemeClr val="accent3"/>
                </a:solidFill>
              </a:rPr>
              <a:t>Focus on recruiting older workers</a:t>
            </a:r>
            <a:r>
              <a:rPr lang="en-US" sz="1100" dirty="0">
                <a:solidFill>
                  <a:schemeClr val="accent3"/>
                </a:solidFill>
              </a:rPr>
              <a:t>. </a:t>
            </a:r>
            <a:r>
              <a:rPr lang="en-US" sz="1100" dirty="0"/>
              <a:t>Older workers often have rare, valuable skills that can provide significant business value. Include age as part of the D&amp;I strategy and create mixed-age teams as a dimension of diversity.</a:t>
            </a:r>
          </a:p>
          <a:p>
            <a:pPr lvl="0"/>
            <a:r>
              <a:rPr lang="en-US" sz="1100" b="1" dirty="0">
                <a:solidFill>
                  <a:schemeClr val="accent3"/>
                </a:solidFill>
              </a:rPr>
              <a:t>Benefits to a workplace culture </a:t>
            </a:r>
            <a:r>
              <a:rPr lang="en-US" sz="1100" dirty="0"/>
              <a:t>which involve an aging workforce:</a:t>
            </a:r>
          </a:p>
          <a:p>
            <a:pPr lvl="1"/>
            <a:r>
              <a:rPr lang="en-US" sz="1000" dirty="0"/>
              <a:t>Engagement and grit levels increase with age</a:t>
            </a:r>
          </a:p>
          <a:p>
            <a:pPr lvl="1"/>
            <a:r>
              <a:rPr lang="en-US" sz="1000" dirty="0"/>
              <a:t>Experienced workers can help fill the talent gap</a:t>
            </a:r>
          </a:p>
          <a:p>
            <a:pPr lvl="1"/>
            <a:r>
              <a:rPr lang="en-US" sz="1000" dirty="0"/>
              <a:t>Work quality improves with age</a:t>
            </a:r>
          </a:p>
          <a:p>
            <a:pPr lvl="1"/>
            <a:r>
              <a:rPr lang="en-US" sz="1000" dirty="0"/>
              <a:t>Mature workers are shown to display stronger relationship skills and organizational citizenship behaviors</a:t>
            </a:r>
          </a:p>
          <a:p>
            <a:pPr lvl="1"/>
            <a:r>
              <a:rPr lang="en-US" sz="1000" dirty="0"/>
              <a:t>Older workers can help companies gain older customers</a:t>
            </a:r>
          </a:p>
          <a:p>
            <a:endParaRPr lang="en-US" sz="1100" dirty="0"/>
          </a:p>
        </p:txBody>
      </p:sp>
      <p:graphicFrame>
        <p:nvGraphicFramePr>
          <p:cNvPr id="6" name="Content Placeholder 5">
            <a:extLst>
              <a:ext uri="{FF2B5EF4-FFF2-40B4-BE49-F238E27FC236}">
                <a16:creationId xmlns:a16="http://schemas.microsoft.com/office/drawing/2014/main" xmlns="" id="{ACBD9B5F-B118-40D5-B86C-630C9FBC0672}"/>
              </a:ext>
            </a:extLst>
          </p:cNvPr>
          <p:cNvGraphicFramePr>
            <a:graphicFrameLocks noGrp="1"/>
          </p:cNvGraphicFramePr>
          <p:nvPr>
            <p:ph sz="quarter" idx="10"/>
          </p:nvPr>
        </p:nvGraphicFramePr>
        <p:xfrm>
          <a:off x="457200" y="1463675"/>
          <a:ext cx="4041775" cy="46116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54709163"/>
      </p:ext>
    </p:extLst>
  </p:cSld>
  <p:clrMapOvr>
    <a:masterClrMapping/>
  </p:clrMapOvr>
</p:sld>
</file>

<file path=ppt/theme/theme1.xml><?xml version="1.0" encoding="utf-8"?>
<a:theme xmlns:a="http://schemas.openxmlformats.org/drawingml/2006/main" name="Biogen Design 1">
  <a:themeElements>
    <a:clrScheme name="Biogen Theme">
      <a:dk1>
        <a:srgbClr val="2573BA"/>
      </a:dk1>
      <a:lt1>
        <a:srgbClr val="FFFFFF"/>
      </a:lt1>
      <a:dk2>
        <a:srgbClr val="005B7F"/>
      </a:dk2>
      <a:lt2>
        <a:srgbClr val="7C878E"/>
      </a:lt2>
      <a:accent1>
        <a:srgbClr val="7CC3E2"/>
      </a:accent1>
      <a:accent2>
        <a:srgbClr val="5CA136"/>
      </a:accent2>
      <a:accent3>
        <a:srgbClr val="2573BA"/>
      </a:accent3>
      <a:accent4>
        <a:srgbClr val="99CA3C"/>
      </a:accent4>
      <a:accent5>
        <a:srgbClr val="C7DD72"/>
      </a:accent5>
      <a:accent6>
        <a:srgbClr val="DDE5AE"/>
      </a:accent6>
      <a:hlink>
        <a:srgbClr val="1E5DAC"/>
      </a:hlink>
      <a:folHlink>
        <a:srgbClr val="466E8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HDHP updated doc 7.7.16.potx" id="{337BF93C-9FF2-4DD5-B2A9-E6331FF0DB50}" vid="{D8239624-4410-48FF-9051-2A456CBD42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858FDD2ACB8042880FE6F0A7DB8C23" ma:contentTypeVersion="7" ma:contentTypeDescription="Create a new document." ma:contentTypeScope="" ma:versionID="5f312f553174674c3b48e5d2f0f1b37d">
  <xsd:schema xmlns:xsd="http://www.w3.org/2001/XMLSchema" xmlns:xs="http://www.w3.org/2001/XMLSchema" xmlns:p="http://schemas.microsoft.com/office/2006/metadata/properties" xmlns:ns3="280c4f5d-be08-40a9-983d-568dfc6e3c30" xmlns:ns4="beefce40-f751-449a-8576-9dc994832134" targetNamespace="http://schemas.microsoft.com/office/2006/metadata/properties" ma:root="true" ma:fieldsID="f4964000761f5882b772eb08113b05ca" ns3:_="" ns4:_="">
    <xsd:import namespace="280c4f5d-be08-40a9-983d-568dfc6e3c30"/>
    <xsd:import namespace="beefce40-f751-449a-8576-9dc99483213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0c4f5d-be08-40a9-983d-568dfc6e3c3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eefce40-f751-449a-8576-9dc994832134"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A8542C-371C-4AEE-93F2-0CB6C118465E}">
  <ds:schemaRefs>
    <ds:schemaRef ds:uri="280c4f5d-be08-40a9-983d-568dfc6e3c30"/>
    <ds:schemaRef ds:uri="http://purl.org/dc/terms/"/>
    <ds:schemaRef ds:uri="beefce40-f751-449a-8576-9dc994832134"/>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DEEB2B1F-3915-4E61-947D-0FC07EC585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0c4f5d-be08-40a9-983d-568dfc6e3c30"/>
    <ds:schemaRef ds:uri="beefce40-f751-449a-8576-9dc994832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619EF6-E11E-45DC-A4D1-9491C3F28C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HDHP updated doc 7.7.16</Template>
  <TotalTime>21619</TotalTime>
  <Words>1078</Words>
  <Application>Microsoft Office PowerPoint</Application>
  <PresentationFormat>On-screen Show (4:3)</PresentationFormat>
  <Paragraphs>66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Biogen Design 1</vt:lpstr>
      <vt:lpstr>National Bureau on Economic Research: Aging Workforce Speaker Briefing – Ginger Gregory </vt:lpstr>
      <vt:lpstr>Event &amp; Panel Objectives</vt:lpstr>
      <vt:lpstr>The aging of our employees is creating a more demographically diverse workforce </vt:lpstr>
      <vt:lpstr>Age-diverse workforce challenges us to continuously evaluate and update programs to ensure our Total Rewards investment is optimized </vt:lpstr>
      <vt:lpstr>Aging workforce:  future considerations</vt:lpstr>
      <vt:lpstr>Optimizing Biogen’s multigenerational workforce</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Annual Enrollment Briefing</dc:title>
  <dc:creator>Susan McGowan</dc:creator>
  <cp:lastModifiedBy>maranjian</cp:lastModifiedBy>
  <cp:revision>384</cp:revision>
  <cp:lastPrinted>2019-01-25T14:35:11Z</cp:lastPrinted>
  <dcterms:created xsi:type="dcterms:W3CDTF">2017-10-06T20:16:07Z</dcterms:created>
  <dcterms:modified xsi:type="dcterms:W3CDTF">2019-10-22T19:14:29Z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0x01010043858FDD2ACB8042880FE6F0A7DB8C23</vt:lpwstr>
  </property>
</Properties>
</file>